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5" r:id="rId2"/>
    <p:sldId id="257" r:id="rId3"/>
    <p:sldId id="266" r:id="rId4"/>
    <p:sldId id="258" r:id="rId5"/>
    <p:sldId id="267" r:id="rId6"/>
    <p:sldId id="262" r:id="rId7"/>
    <p:sldId id="284" r:id="rId8"/>
    <p:sldId id="285" r:id="rId9"/>
    <p:sldId id="286" r:id="rId10"/>
    <p:sldId id="259" r:id="rId11"/>
    <p:sldId id="263" r:id="rId12"/>
    <p:sldId id="268" r:id="rId13"/>
    <p:sldId id="264" r:id="rId14"/>
    <p:sldId id="269" r:id="rId15"/>
    <p:sldId id="270" r:id="rId16"/>
    <p:sldId id="271" r:id="rId17"/>
    <p:sldId id="272" r:id="rId18"/>
    <p:sldId id="273" r:id="rId19"/>
    <p:sldId id="274" r:id="rId20"/>
    <p:sldId id="275" r:id="rId21"/>
    <p:sldId id="276" r:id="rId22"/>
    <p:sldId id="289" r:id="rId23"/>
    <p:sldId id="277" r:id="rId24"/>
    <p:sldId id="278" r:id="rId25"/>
    <p:sldId id="279" r:id="rId26"/>
    <p:sldId id="280" r:id="rId27"/>
    <p:sldId id="281" r:id="rId28"/>
    <p:sldId id="282" r:id="rId29"/>
    <p:sldId id="283" r:id="rId30"/>
    <p:sldId id="288" r:id="rId31"/>
    <p:sldId id="261" r:id="rId32"/>
    <p:sldId id="287" r:id="rId33"/>
    <p:sldId id="290" r:id="rId34"/>
    <p:sldId id="291" r:id="rId35"/>
    <p:sldId id="292" r:id="rId36"/>
    <p:sldId id="293" r:id="rId37"/>
    <p:sldId id="294" r:id="rId38"/>
    <p:sldId id="295" r:id="rId39"/>
    <p:sldId id="296" r:id="rId40"/>
    <p:sldId id="297" r:id="rId41"/>
    <p:sldId id="298" r:id="rId42"/>
    <p:sldId id="303" r:id="rId43"/>
    <p:sldId id="3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66FF33"/>
    <a:srgbClr val="00FFFF"/>
    <a:srgbClr val="003300"/>
    <a:srgbClr val="FF3300"/>
    <a:srgbClr val="000099"/>
    <a:srgbClr val="006600"/>
    <a:srgbClr val="FFCC99"/>
    <a:srgbClr val="FF99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02992-66F2-4BF5-A450-E0CDEEA1BC54}" type="datetimeFigureOut">
              <a:rPr lang="en-US" smtClean="0"/>
              <a:t>07-Nov-22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CCE8-2B0D-4693-8C97-EC1ADCAC58BA}" type="slidenum">
              <a:rPr lang="en-US" smtClean="0"/>
              <a:t>‹#›</a:t>
            </a:fld>
            <a:endParaRPr lang="en-US"/>
          </a:p>
        </p:txBody>
      </p:sp>
    </p:spTree>
    <p:extLst>
      <p:ext uri="{BB962C8B-B14F-4D97-AF65-F5344CB8AC3E}">
        <p14:creationId xmlns:p14="http://schemas.microsoft.com/office/powerpoint/2010/main" val="23348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mn-lt"/>
              </a:rPr>
              <a:t>Khi</a:t>
            </a:r>
            <a:r>
              <a:rPr lang="en-US" sz="1200" b="1" dirty="0">
                <a:latin typeface="+mn-lt"/>
              </a:rPr>
              <a:t> 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GV</a:t>
            </a:r>
            <a:r>
              <a:rPr lang="en-US" sz="1200" b="1" dirty="0">
                <a:latin typeface="+mn-lt"/>
              </a:rPr>
              <a:t>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a:t>
            </a:r>
            <a:r>
              <a:rPr lang="en-US" sz="1200" b="1" dirty="0" err="1">
                <a:latin typeface="+mn-lt"/>
              </a:rPr>
              <a:t>BÀI</a:t>
            </a:r>
            <a:r>
              <a:rPr lang="en-US" sz="1200" b="1" dirty="0">
                <a:latin typeface="+mn-lt"/>
              </a:rPr>
              <a:t> </a:t>
            </a:r>
            <a:r>
              <a:rPr lang="en-US" sz="1200" b="1" dirty="0" err="1">
                <a:latin typeface="+mn-lt"/>
              </a:rPr>
              <a:t>GIẢNG</a:t>
            </a:r>
            <a:r>
              <a:rPr lang="en-US" sz="1200" b="1" dirty="0">
                <a:latin typeface="+mn-lt"/>
              </a:rPr>
              <a:t> </a:t>
            </a:r>
            <a:r>
              <a:rPr lang="en-US" sz="1200" b="1" dirty="0" err="1">
                <a:latin typeface="+mn-lt"/>
              </a:rPr>
              <a:t>ĐANG</a:t>
            </a:r>
            <a:r>
              <a:rPr lang="en-US" sz="1200" b="1" dirty="0">
                <a:latin typeface="+mn-lt"/>
              </a:rPr>
              <a:t> </a:t>
            </a:r>
            <a:r>
              <a:rPr lang="en-US" sz="1200" b="1" dirty="0" err="1">
                <a:latin typeface="+mn-lt"/>
              </a:rPr>
              <a:t>TRÌNH</a:t>
            </a:r>
            <a:r>
              <a:rPr lang="en-US" sz="1200" b="1" dirty="0">
                <a:latin typeface="+mn-lt"/>
              </a:rPr>
              <a:t> </a:t>
            </a:r>
            <a:r>
              <a:rPr lang="en-US" sz="1200" b="1" dirty="0" err="1">
                <a:latin typeface="+mn-lt"/>
              </a:rPr>
              <a:t>CHIẾU</a:t>
            </a:r>
            <a:r>
              <a:rPr lang="en-US" sz="1200" b="1" dirty="0">
                <a:latin typeface="+mn-lt"/>
              </a:rPr>
              <a:t>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a:t>
            </a:r>
            <a:r>
              <a:rPr lang="en-US" sz="1200" b="1" dirty="0" err="1">
                <a:latin typeface="+mn-lt"/>
              </a:rPr>
              <a:t>CHUỘT</a:t>
            </a:r>
            <a:r>
              <a:rPr lang="en-US" sz="1200" b="1" dirty="0">
                <a:latin typeface="+mn-lt"/>
              </a:rPr>
              <a:t> </a:t>
            </a:r>
            <a:r>
              <a:rPr lang="en-US" sz="1200" b="1" dirty="0" err="1">
                <a:latin typeface="+mn-lt"/>
              </a:rPr>
              <a:t>VÀO</a:t>
            </a:r>
            <a:r>
              <a:rPr lang="en-US" sz="1200" b="1" dirty="0">
                <a:latin typeface="+mn-lt"/>
              </a:rPr>
              <a:t> </a:t>
            </a:r>
            <a:r>
              <a:rPr lang="en-US" sz="1200" b="1" dirty="0" err="1">
                <a:latin typeface="+mn-lt"/>
              </a:rPr>
              <a:t>KHUNG</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ĐỌC</a:t>
            </a:r>
            <a:r>
              <a:rPr lang="en-US" sz="1200" b="1" dirty="0">
                <a:latin typeface="+mn-lt"/>
              </a:rPr>
              <a:t> </a:t>
            </a:r>
            <a:r>
              <a:rPr lang="en-US" sz="1200" b="1" dirty="0" err="1">
                <a:latin typeface="+mn-lt"/>
              </a:rPr>
              <a:t>VÀ</a:t>
            </a:r>
            <a:r>
              <a:rPr lang="en-US" sz="1200" b="1" dirty="0">
                <a:latin typeface="+mn-lt"/>
              </a:rPr>
              <a:t> </a:t>
            </a:r>
            <a:r>
              <a:rPr lang="en-US" sz="1200" b="1" dirty="0" err="1">
                <a:latin typeface="+mn-lt"/>
              </a:rPr>
              <a:t>GÕ</a:t>
            </a:r>
            <a:r>
              <a:rPr lang="en-US" sz="1200" b="1" dirty="0">
                <a:latin typeface="+mn-lt"/>
              </a:rPr>
              <a:t>)</a:t>
            </a:r>
            <a:endParaRPr lang="en-US" sz="1200" b="1" dirty="0"/>
          </a:p>
          <a:p>
            <a:endParaRPr lang="en-US" dirty="0"/>
          </a:p>
        </p:txBody>
      </p:sp>
      <p:sp>
        <p:nvSpPr>
          <p:cNvPr id="4" name="Slide Number Placeholder 3"/>
          <p:cNvSpPr>
            <a:spLocks noGrp="1"/>
          </p:cNvSpPr>
          <p:nvPr>
            <p:ph type="sldNum" sz="quarter" idx="10"/>
          </p:nvPr>
        </p:nvSpPr>
        <p:spPr/>
        <p:txBody>
          <a:bodyPr/>
          <a:lstStyle/>
          <a:p>
            <a:fld id="{59BCCCE8-2B0D-4693-8C97-EC1ADCAC58BA}" type="slidenum">
              <a:rPr lang="en-US" smtClean="0"/>
              <a:t>15</a:t>
            </a:fld>
            <a:endParaRPr lang="en-US"/>
          </a:p>
        </p:txBody>
      </p:sp>
    </p:spTree>
    <p:extLst>
      <p:ext uri="{BB962C8B-B14F-4D97-AF65-F5344CB8AC3E}">
        <p14:creationId xmlns:p14="http://schemas.microsoft.com/office/powerpoint/2010/main" val="227151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mn-lt"/>
              </a:rPr>
              <a:t>Khi</a:t>
            </a:r>
            <a:r>
              <a:rPr lang="en-US" sz="1200" b="1" dirty="0">
                <a:latin typeface="+mn-lt"/>
              </a:rPr>
              <a:t> 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GV</a:t>
            </a:r>
            <a:r>
              <a:rPr lang="en-US" sz="1200" b="1" dirty="0">
                <a:latin typeface="+mn-lt"/>
              </a:rPr>
              <a:t>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a:t>
            </a:r>
            <a:r>
              <a:rPr lang="en-US" sz="1200" b="1" dirty="0" err="1">
                <a:latin typeface="+mn-lt"/>
              </a:rPr>
              <a:t>BÀI</a:t>
            </a:r>
            <a:r>
              <a:rPr lang="en-US" sz="1200" b="1" dirty="0">
                <a:latin typeface="+mn-lt"/>
              </a:rPr>
              <a:t> </a:t>
            </a:r>
            <a:r>
              <a:rPr lang="en-US" sz="1200" b="1" dirty="0" err="1">
                <a:latin typeface="+mn-lt"/>
              </a:rPr>
              <a:t>GIẢNG</a:t>
            </a:r>
            <a:r>
              <a:rPr lang="en-US" sz="1200" b="1" dirty="0">
                <a:latin typeface="+mn-lt"/>
              </a:rPr>
              <a:t> </a:t>
            </a:r>
            <a:r>
              <a:rPr lang="en-US" sz="1200" b="1" dirty="0" err="1">
                <a:latin typeface="+mn-lt"/>
              </a:rPr>
              <a:t>ĐANG</a:t>
            </a:r>
            <a:r>
              <a:rPr lang="en-US" sz="1200" b="1" dirty="0">
                <a:latin typeface="+mn-lt"/>
              </a:rPr>
              <a:t> </a:t>
            </a:r>
            <a:r>
              <a:rPr lang="en-US" sz="1200" b="1" dirty="0" err="1">
                <a:latin typeface="+mn-lt"/>
              </a:rPr>
              <a:t>TRÌNH</a:t>
            </a:r>
            <a:r>
              <a:rPr lang="en-US" sz="1200" b="1" dirty="0">
                <a:latin typeface="+mn-lt"/>
              </a:rPr>
              <a:t> </a:t>
            </a:r>
            <a:r>
              <a:rPr lang="en-US" sz="1200" b="1" dirty="0" err="1">
                <a:latin typeface="+mn-lt"/>
              </a:rPr>
              <a:t>CHIẾU</a:t>
            </a:r>
            <a:r>
              <a:rPr lang="en-US" sz="1200" b="1" dirty="0">
                <a:latin typeface="+mn-lt"/>
              </a:rPr>
              <a:t>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a:t>
            </a:r>
            <a:r>
              <a:rPr lang="en-US" sz="1200" b="1" dirty="0" err="1">
                <a:latin typeface="+mn-lt"/>
              </a:rPr>
              <a:t>CHUỘT</a:t>
            </a:r>
            <a:r>
              <a:rPr lang="en-US" sz="1200" b="1" dirty="0">
                <a:latin typeface="+mn-lt"/>
              </a:rPr>
              <a:t> </a:t>
            </a:r>
            <a:r>
              <a:rPr lang="en-US" sz="1200" b="1" dirty="0" err="1">
                <a:latin typeface="+mn-lt"/>
              </a:rPr>
              <a:t>VÀO</a:t>
            </a:r>
            <a:r>
              <a:rPr lang="en-US" sz="1200" b="1" dirty="0">
                <a:latin typeface="+mn-lt"/>
              </a:rPr>
              <a:t> </a:t>
            </a:r>
            <a:r>
              <a:rPr lang="en-US" sz="1200" b="1" dirty="0" err="1">
                <a:latin typeface="+mn-lt"/>
              </a:rPr>
              <a:t>KHUNG</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ĐỌC</a:t>
            </a:r>
            <a:r>
              <a:rPr lang="en-US" sz="1200" b="1" dirty="0">
                <a:latin typeface="+mn-lt"/>
              </a:rPr>
              <a:t> </a:t>
            </a:r>
            <a:r>
              <a:rPr lang="en-US" sz="1200" b="1" dirty="0" err="1">
                <a:latin typeface="+mn-lt"/>
              </a:rPr>
              <a:t>VÀ</a:t>
            </a:r>
            <a:r>
              <a:rPr lang="en-US" sz="1200" b="1" dirty="0">
                <a:latin typeface="+mn-lt"/>
              </a:rPr>
              <a:t> </a:t>
            </a:r>
            <a:r>
              <a:rPr lang="en-US" sz="1200" b="1" dirty="0" err="1">
                <a:latin typeface="+mn-lt"/>
              </a:rPr>
              <a:t>GÕ</a:t>
            </a:r>
            <a:r>
              <a:rPr lang="en-US" sz="1200" b="1" dirty="0">
                <a:latin typeface="+mn-lt"/>
              </a:rPr>
              <a:t>)</a:t>
            </a:r>
            <a:endParaRPr lang="en-US" sz="1200" b="1" dirty="0"/>
          </a:p>
          <a:p>
            <a:endParaRPr lang="en-US" dirty="0"/>
          </a:p>
        </p:txBody>
      </p:sp>
      <p:sp>
        <p:nvSpPr>
          <p:cNvPr id="4" name="Slide Number Placeholder 3"/>
          <p:cNvSpPr>
            <a:spLocks noGrp="1"/>
          </p:cNvSpPr>
          <p:nvPr>
            <p:ph type="sldNum" sz="quarter" idx="10"/>
          </p:nvPr>
        </p:nvSpPr>
        <p:spPr/>
        <p:txBody>
          <a:bodyPr/>
          <a:lstStyle/>
          <a:p>
            <a:fld id="{59BCCCE8-2B0D-4693-8C97-EC1ADCAC58BA}" type="slidenum">
              <a:rPr lang="en-US" smtClean="0"/>
              <a:t>16</a:t>
            </a:fld>
            <a:endParaRPr lang="en-US"/>
          </a:p>
        </p:txBody>
      </p:sp>
    </p:spTree>
    <p:extLst>
      <p:ext uri="{BB962C8B-B14F-4D97-AF65-F5344CB8AC3E}">
        <p14:creationId xmlns:p14="http://schemas.microsoft.com/office/powerpoint/2010/main" val="156694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mn-lt"/>
              </a:rPr>
              <a:t>Khi</a:t>
            </a:r>
            <a:r>
              <a:rPr lang="en-US" sz="1200" b="1" dirty="0">
                <a:latin typeface="+mn-lt"/>
              </a:rPr>
              <a:t> 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GV</a:t>
            </a:r>
            <a:r>
              <a:rPr lang="en-US" sz="1200" b="1" dirty="0">
                <a:latin typeface="+mn-lt"/>
              </a:rPr>
              <a:t>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a:t>
            </a:r>
            <a:r>
              <a:rPr lang="en-US" sz="1200" b="1" dirty="0" err="1">
                <a:latin typeface="+mn-lt"/>
              </a:rPr>
              <a:t>BÀI</a:t>
            </a:r>
            <a:r>
              <a:rPr lang="en-US" sz="1200" b="1" dirty="0">
                <a:latin typeface="+mn-lt"/>
              </a:rPr>
              <a:t> </a:t>
            </a:r>
            <a:r>
              <a:rPr lang="en-US" sz="1200" b="1" dirty="0" err="1">
                <a:latin typeface="+mn-lt"/>
              </a:rPr>
              <a:t>GIẢNG</a:t>
            </a:r>
            <a:r>
              <a:rPr lang="en-US" sz="1200" b="1" dirty="0">
                <a:latin typeface="+mn-lt"/>
              </a:rPr>
              <a:t> </a:t>
            </a:r>
            <a:r>
              <a:rPr lang="en-US" sz="1200" b="1" dirty="0" err="1">
                <a:latin typeface="+mn-lt"/>
              </a:rPr>
              <a:t>ĐANG</a:t>
            </a:r>
            <a:r>
              <a:rPr lang="en-US" sz="1200" b="1" dirty="0">
                <a:latin typeface="+mn-lt"/>
              </a:rPr>
              <a:t> </a:t>
            </a:r>
            <a:r>
              <a:rPr lang="en-US" sz="1200" b="1" dirty="0" err="1">
                <a:latin typeface="+mn-lt"/>
              </a:rPr>
              <a:t>TRÌNH</a:t>
            </a:r>
            <a:r>
              <a:rPr lang="en-US" sz="1200" b="1" dirty="0">
                <a:latin typeface="+mn-lt"/>
              </a:rPr>
              <a:t> </a:t>
            </a:r>
            <a:r>
              <a:rPr lang="en-US" sz="1200" b="1" dirty="0" err="1">
                <a:latin typeface="+mn-lt"/>
              </a:rPr>
              <a:t>CHIẾU</a:t>
            </a:r>
            <a:r>
              <a:rPr lang="en-US" sz="1200" b="1" dirty="0">
                <a:latin typeface="+mn-lt"/>
              </a:rPr>
              <a:t>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a:t>
            </a:r>
            <a:r>
              <a:rPr lang="en-US" sz="1200" b="1" dirty="0" err="1">
                <a:latin typeface="+mn-lt"/>
              </a:rPr>
              <a:t>CHUỘT</a:t>
            </a:r>
            <a:r>
              <a:rPr lang="en-US" sz="1200" b="1" dirty="0">
                <a:latin typeface="+mn-lt"/>
              </a:rPr>
              <a:t> </a:t>
            </a:r>
            <a:r>
              <a:rPr lang="en-US" sz="1200" b="1" dirty="0" err="1">
                <a:latin typeface="+mn-lt"/>
              </a:rPr>
              <a:t>VÀO</a:t>
            </a:r>
            <a:r>
              <a:rPr lang="en-US" sz="1200" b="1" dirty="0">
                <a:latin typeface="+mn-lt"/>
              </a:rPr>
              <a:t> </a:t>
            </a:r>
            <a:r>
              <a:rPr lang="en-US" sz="1200" b="1" dirty="0" err="1">
                <a:latin typeface="+mn-lt"/>
              </a:rPr>
              <a:t>KHUNG</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a:t>
            </a:r>
            <a:r>
              <a:rPr lang="en-US" sz="1200" b="1" dirty="0" err="1">
                <a:latin typeface="+mn-lt"/>
              </a:rPr>
              <a:t>ĐỌC</a:t>
            </a:r>
            <a:r>
              <a:rPr lang="en-US" sz="1200" b="1" dirty="0">
                <a:latin typeface="+mn-lt"/>
              </a:rPr>
              <a:t> </a:t>
            </a:r>
            <a:r>
              <a:rPr lang="en-US" sz="1200" b="1" dirty="0" err="1">
                <a:latin typeface="+mn-lt"/>
              </a:rPr>
              <a:t>VÀ</a:t>
            </a:r>
            <a:r>
              <a:rPr lang="en-US" sz="1200" b="1" dirty="0">
                <a:latin typeface="+mn-lt"/>
              </a:rPr>
              <a:t> </a:t>
            </a:r>
            <a:r>
              <a:rPr lang="en-US" sz="1200" b="1" dirty="0" err="1">
                <a:latin typeface="+mn-lt"/>
              </a:rPr>
              <a:t>GÕ</a:t>
            </a:r>
            <a:r>
              <a:rPr lang="en-US" sz="1200" b="1" dirty="0">
                <a:latin typeface="+mn-lt"/>
              </a:rPr>
              <a:t>)</a:t>
            </a:r>
            <a:endParaRPr lang="en-US" sz="1200" b="1" dirty="0"/>
          </a:p>
          <a:p>
            <a:endParaRPr lang="en-US" dirty="0"/>
          </a:p>
        </p:txBody>
      </p:sp>
      <p:sp>
        <p:nvSpPr>
          <p:cNvPr id="4" name="Slide Number Placeholder 3"/>
          <p:cNvSpPr>
            <a:spLocks noGrp="1"/>
          </p:cNvSpPr>
          <p:nvPr>
            <p:ph type="sldNum" sz="quarter" idx="10"/>
          </p:nvPr>
        </p:nvSpPr>
        <p:spPr/>
        <p:txBody>
          <a:bodyPr/>
          <a:lstStyle/>
          <a:p>
            <a:fld id="{59BCCCE8-2B0D-4693-8C97-EC1ADCAC58BA}" type="slidenum">
              <a:rPr lang="en-US" smtClean="0"/>
              <a:t>17</a:t>
            </a:fld>
            <a:endParaRPr lang="en-US"/>
          </a:p>
        </p:txBody>
      </p:sp>
    </p:spTree>
    <p:extLst>
      <p:ext uri="{BB962C8B-B14F-4D97-AF65-F5344CB8AC3E}">
        <p14:creationId xmlns:p14="http://schemas.microsoft.com/office/powerpoint/2010/main" val="146003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pháo</a:t>
            </a:r>
            <a:r>
              <a:rPr lang="en-US" baseline="0" dirty="0"/>
              <a:t> </a:t>
            </a:r>
            <a:r>
              <a:rPr lang="en-US" baseline="0" dirty="0" err="1"/>
              <a:t>hoa</a:t>
            </a:r>
            <a:r>
              <a:rPr lang="en-US" baseline="0" dirty="0"/>
              <a:t> </a:t>
            </a:r>
            <a:r>
              <a:rPr lang="en-US" baseline="0" dirty="0" err="1"/>
              <a:t>để</a:t>
            </a:r>
            <a:r>
              <a:rPr lang="en-US" baseline="0" dirty="0"/>
              <a:t> </a:t>
            </a:r>
            <a:r>
              <a:rPr lang="en-US" baseline="0" dirty="0" err="1"/>
              <a:t>lên</a:t>
            </a:r>
            <a:r>
              <a:rPr lang="en-US" baseline="0" dirty="0"/>
              <a:t> </a:t>
            </a:r>
            <a:r>
              <a:rPr lang="en-US" baseline="0" dirty="0" err="1"/>
              <a:t>nhạc</a:t>
            </a:r>
            <a:r>
              <a:rPr lang="en-US" baseline="0" dirty="0"/>
              <a:t> </a:t>
            </a:r>
            <a:r>
              <a:rPr lang="en-US" baseline="0" dirty="0" err="1"/>
              <a:t>khi</a:t>
            </a:r>
            <a:r>
              <a:rPr lang="en-US" baseline="0" dirty="0"/>
              <a:t> </a:t>
            </a:r>
            <a:r>
              <a:rPr lang="en-US" baseline="0" dirty="0" err="1"/>
              <a:t>công</a:t>
            </a:r>
            <a:r>
              <a:rPr lang="en-US" baseline="0" dirty="0"/>
              <a:t> </a:t>
            </a:r>
            <a:r>
              <a:rPr lang="en-US" baseline="0" dirty="0" err="1"/>
              <a:t>bố</a:t>
            </a:r>
            <a:r>
              <a:rPr lang="en-US" baseline="0" dirty="0"/>
              <a:t> </a:t>
            </a:r>
            <a:r>
              <a:rPr lang="en-US" baseline="0" dirty="0" err="1"/>
              <a:t>kết</a:t>
            </a:r>
            <a:r>
              <a:rPr lang="en-US" baseline="0" dirty="0"/>
              <a:t> </a:t>
            </a:r>
            <a:r>
              <a:rPr lang="en-US" baseline="0" dirty="0" err="1"/>
              <a:t>quả</a:t>
            </a:r>
            <a:r>
              <a:rPr lang="en-US" baseline="0" dirty="0"/>
              <a:t> </a:t>
            </a:r>
            <a:endParaRPr lang="en-US" dirty="0"/>
          </a:p>
        </p:txBody>
      </p:sp>
      <p:sp>
        <p:nvSpPr>
          <p:cNvPr id="4" name="Slide Number Placeholder 3"/>
          <p:cNvSpPr>
            <a:spLocks noGrp="1"/>
          </p:cNvSpPr>
          <p:nvPr>
            <p:ph type="sldNum" sz="quarter" idx="10"/>
          </p:nvPr>
        </p:nvSpPr>
        <p:spPr/>
        <p:txBody>
          <a:bodyPr/>
          <a:lstStyle/>
          <a:p>
            <a:fld id="{59BCCCE8-2B0D-4693-8C97-EC1ADCAC58BA}" type="slidenum">
              <a:rPr lang="en-US" smtClean="0"/>
              <a:t>39</a:t>
            </a:fld>
            <a:endParaRPr lang="en-US"/>
          </a:p>
        </p:txBody>
      </p:sp>
    </p:spTree>
    <p:extLst>
      <p:ext uri="{BB962C8B-B14F-4D97-AF65-F5344CB8AC3E}">
        <p14:creationId xmlns:p14="http://schemas.microsoft.com/office/powerpoint/2010/main" val="242704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pháo</a:t>
            </a:r>
            <a:r>
              <a:rPr lang="en-US" baseline="0" dirty="0"/>
              <a:t> </a:t>
            </a:r>
            <a:r>
              <a:rPr lang="en-US" baseline="0" dirty="0" err="1"/>
              <a:t>hoa</a:t>
            </a:r>
            <a:r>
              <a:rPr lang="en-US" baseline="0" dirty="0"/>
              <a:t> </a:t>
            </a:r>
            <a:r>
              <a:rPr lang="en-US" baseline="0" dirty="0" err="1"/>
              <a:t>để</a:t>
            </a:r>
            <a:r>
              <a:rPr lang="en-US" baseline="0" dirty="0"/>
              <a:t> </a:t>
            </a:r>
            <a:r>
              <a:rPr lang="en-US" baseline="0" dirty="0" err="1"/>
              <a:t>lên</a:t>
            </a:r>
            <a:r>
              <a:rPr lang="en-US" baseline="0" dirty="0"/>
              <a:t> </a:t>
            </a:r>
            <a:r>
              <a:rPr lang="en-US" baseline="0" dirty="0" err="1"/>
              <a:t>nhạc</a:t>
            </a:r>
            <a:r>
              <a:rPr lang="en-US" baseline="0" dirty="0"/>
              <a:t> </a:t>
            </a:r>
            <a:r>
              <a:rPr lang="en-US" baseline="0" dirty="0" err="1"/>
              <a:t>khi</a:t>
            </a:r>
            <a:r>
              <a:rPr lang="en-US" baseline="0" dirty="0"/>
              <a:t> </a:t>
            </a:r>
            <a:r>
              <a:rPr lang="en-US" baseline="0" dirty="0" err="1"/>
              <a:t>công</a:t>
            </a:r>
            <a:r>
              <a:rPr lang="en-US" baseline="0" dirty="0"/>
              <a:t> </a:t>
            </a:r>
            <a:r>
              <a:rPr lang="en-US" baseline="0" dirty="0" err="1"/>
              <a:t>bố</a:t>
            </a:r>
            <a:r>
              <a:rPr lang="en-US" baseline="0" dirty="0"/>
              <a:t> </a:t>
            </a:r>
            <a:r>
              <a:rPr lang="en-US" baseline="0" dirty="0" err="1"/>
              <a:t>kết</a:t>
            </a:r>
            <a:r>
              <a:rPr lang="en-US" baseline="0" dirty="0"/>
              <a:t> </a:t>
            </a:r>
            <a:r>
              <a:rPr lang="en-US" baseline="0" dirty="0" err="1"/>
              <a:t>quả</a:t>
            </a:r>
            <a:r>
              <a:rPr lang="en-US" baseline="0" dirty="0"/>
              <a:t> </a:t>
            </a:r>
            <a:endParaRPr lang="en-US" dirty="0"/>
          </a:p>
        </p:txBody>
      </p:sp>
      <p:sp>
        <p:nvSpPr>
          <p:cNvPr id="4" name="Slide Number Placeholder 3"/>
          <p:cNvSpPr>
            <a:spLocks noGrp="1"/>
          </p:cNvSpPr>
          <p:nvPr>
            <p:ph type="sldNum" sz="quarter" idx="10"/>
          </p:nvPr>
        </p:nvSpPr>
        <p:spPr/>
        <p:txBody>
          <a:bodyPr/>
          <a:lstStyle/>
          <a:p>
            <a:fld id="{59BCCCE8-2B0D-4693-8C97-EC1ADCAC58BA}" type="slidenum">
              <a:rPr lang="en-US" smtClean="0"/>
              <a:t>43</a:t>
            </a:fld>
            <a:endParaRPr lang="en-US"/>
          </a:p>
        </p:txBody>
      </p:sp>
    </p:spTree>
    <p:extLst>
      <p:ext uri="{BB962C8B-B14F-4D97-AF65-F5344CB8AC3E}">
        <p14:creationId xmlns:p14="http://schemas.microsoft.com/office/powerpoint/2010/main" val="123912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F103F4-1265-4B53-8535-1DC10C03E315}" type="datetimeFigureOut">
              <a:rPr lang="en-US" smtClean="0"/>
              <a:t>07-Nov-22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47434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F103F4-1265-4B53-8535-1DC10C03E315}" type="datetimeFigureOut">
              <a:rPr lang="en-US" smtClean="0"/>
              <a:t>07-Nov-22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230269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F103F4-1265-4B53-8535-1DC10C03E315}" type="datetimeFigureOut">
              <a:rPr lang="en-US" smtClean="0"/>
              <a:t>07-Nov-22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416819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F103F4-1265-4B53-8535-1DC10C03E315}" type="datetimeFigureOut">
              <a:rPr lang="en-US" smtClean="0"/>
              <a:t>07-Nov-22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80083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103F4-1265-4B53-8535-1DC10C03E315}" type="datetimeFigureOut">
              <a:rPr lang="en-US" smtClean="0"/>
              <a:t>07-Nov-22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5932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F103F4-1265-4B53-8535-1DC10C03E315}" type="datetimeFigureOut">
              <a:rPr lang="en-US" smtClean="0"/>
              <a:t>07-Nov-22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91071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F103F4-1265-4B53-8535-1DC10C03E315}" type="datetimeFigureOut">
              <a:rPr lang="en-US" smtClean="0"/>
              <a:t>07-Nov-22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7442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F103F4-1265-4B53-8535-1DC10C03E315}" type="datetimeFigureOut">
              <a:rPr lang="en-US" smtClean="0"/>
              <a:t>07-Nov-22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42242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103F4-1265-4B53-8535-1DC10C03E315}" type="datetimeFigureOut">
              <a:rPr lang="en-US" smtClean="0"/>
              <a:t>07-Nov-22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64608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F103F4-1265-4B53-8535-1DC10C03E315}" type="datetimeFigureOut">
              <a:rPr lang="en-US" smtClean="0"/>
              <a:t>07-Nov-22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147603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F103F4-1265-4B53-8535-1DC10C03E315}" type="datetimeFigureOut">
              <a:rPr lang="en-US" smtClean="0"/>
              <a:t>07-Nov-22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EEB0E-9601-43E3-BA25-02492C76CD4C}" type="slidenum">
              <a:rPr lang="en-US" smtClean="0"/>
              <a:t>‹#›</a:t>
            </a:fld>
            <a:endParaRPr lang="en-US"/>
          </a:p>
        </p:txBody>
      </p:sp>
    </p:spTree>
    <p:extLst>
      <p:ext uri="{BB962C8B-B14F-4D97-AF65-F5344CB8AC3E}">
        <p14:creationId xmlns:p14="http://schemas.microsoft.com/office/powerpoint/2010/main" val="202727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103F4-1265-4B53-8535-1DC10C03E315}" type="datetimeFigureOut">
              <a:rPr lang="en-US" smtClean="0"/>
              <a:t>07-Nov-22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EEB0E-9601-43E3-BA25-02492C76CD4C}" type="slidenum">
              <a:rPr lang="en-US" smtClean="0"/>
              <a:t>‹#›</a:t>
            </a:fld>
            <a:endParaRPr lang="en-US"/>
          </a:p>
        </p:txBody>
      </p:sp>
    </p:spTree>
    <p:extLst>
      <p:ext uri="{BB962C8B-B14F-4D97-AF65-F5344CB8AC3E}">
        <p14:creationId xmlns:p14="http://schemas.microsoft.com/office/powerpoint/2010/main" val="2729065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8.jp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6.jpeg"/><Relationship Id="rId7" Type="http://schemas.openxmlformats.org/officeDocument/2006/relationships/image" Target="../media/image37.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5.jpe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2.wdp"/><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_rels/slide3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6.jpeg"/><Relationship Id="rId7" Type="http://schemas.openxmlformats.org/officeDocument/2006/relationships/image" Target="../media/image37.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5.jpe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1.mp3"/><Relationship Id="rId7" Type="http://schemas.openxmlformats.org/officeDocument/2006/relationships/image" Target="../media/image48.jpg"/><Relationship Id="rId2" Type="http://schemas.microsoft.com/office/2007/relationships/media" Target="../media/media1.mp3"/><Relationship Id="rId1" Type="http://schemas.openxmlformats.org/officeDocument/2006/relationships/vmlDrawing" Target="../drawings/vmlDrawing4.v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47.wmf"/><Relationship Id="rId4" Type="http://schemas.openxmlformats.org/officeDocument/2006/relationships/control" Target="../activeX/activeX4.xml"/><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e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2.wdp"/><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3.png"/><Relationship Id="rId7" Type="http://schemas.microsoft.com/office/2007/relationships/hdphoto" Target="../media/hdphoto4.wdp"/><Relationship Id="rId12" Type="http://schemas.openxmlformats.org/officeDocument/2006/relationships/image" Target="../media/image61.png"/><Relationship Id="rId17" Type="http://schemas.microsoft.com/office/2007/relationships/hdphoto" Target="../media/hdphoto6.wdp"/><Relationship Id="rId2" Type="http://schemas.openxmlformats.org/officeDocument/2006/relationships/image" Target="../media/image52.jp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svg"/><Relationship Id="rId5" Type="http://schemas.openxmlformats.org/officeDocument/2006/relationships/image" Target="../media/image55.jpeg"/><Relationship Id="rId15" Type="http://schemas.microsoft.com/office/2007/relationships/hdphoto" Target="../media/hdphoto5.wdp"/><Relationship Id="rId10" Type="http://schemas.openxmlformats.org/officeDocument/2006/relationships/image" Target="../media/image59.png"/><Relationship Id="rId4" Type="http://schemas.openxmlformats.org/officeDocument/2006/relationships/image" Target="../media/image54.svg"/><Relationship Id="rId9" Type="http://schemas.openxmlformats.org/officeDocument/2006/relationships/image" Target="../media/image58.svg"/><Relationship Id="rId1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0"/>
          </a:stretch>
        </a:blipFill>
        <a:effectLst/>
      </p:bgPr>
    </p:bg>
    <p:spTree>
      <p:nvGrpSpPr>
        <p:cNvPr id="1" name=""/>
        <p:cNvGrpSpPr/>
        <p:nvPr/>
      </p:nvGrpSpPr>
      <p:grpSpPr>
        <a:xfrm>
          <a:off x="0" y="0"/>
          <a:ext cx="0" cy="0"/>
          <a:chOff x="0" y="0"/>
          <a:chExt cx="0" cy="0"/>
        </a:xfrm>
      </p:grpSpPr>
      <p:grpSp>
        <p:nvGrpSpPr>
          <p:cNvPr id="4" name="Graphic 43">
            <a:extLst>
              <a:ext uri="{FF2B5EF4-FFF2-40B4-BE49-F238E27FC236}">
                <a16:creationId xmlns:a16="http://schemas.microsoft.com/office/drawing/2014/main" id="{2DEEA4C0-28AE-A9D7-C908-C7F38D6D6509}"/>
              </a:ext>
            </a:extLst>
          </p:cNvPr>
          <p:cNvGrpSpPr/>
          <p:nvPr/>
        </p:nvGrpSpPr>
        <p:grpSpPr>
          <a:xfrm>
            <a:off x="1747884" y="575186"/>
            <a:ext cx="8530266" cy="6282814"/>
            <a:chOff x="2594350" y="716938"/>
            <a:chExt cx="7572402" cy="5816489"/>
          </a:xfrm>
        </p:grpSpPr>
        <p:sp>
          <p:nvSpPr>
            <p:cNvPr id="5"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169"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0"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209"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211"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12" name="Graphic 43">
                    <a:extLst>
                      <a:ext uri="{FF2B5EF4-FFF2-40B4-BE49-F238E27FC236}">
                        <a16:creationId xmlns:a16="http://schemas.microsoft.com/office/drawing/2014/main" id="{DDAF58F6-68F9-900B-4942-2AF49A9183DC}"/>
                      </a:ext>
                    </a:extLst>
                  </p:cNvPr>
                  <p:cNvGrpSpPr/>
                  <p:nvPr/>
                </p:nvGrpSpPr>
                <p:grpSpPr>
                  <a:xfrm>
                    <a:off x="3516696" y="5956941"/>
                    <a:ext cx="294326" cy="194095"/>
                    <a:chOff x="3516696" y="5956941"/>
                    <a:chExt cx="294326" cy="194095"/>
                  </a:xfrm>
                  <a:solidFill>
                    <a:srgbClr val="FFB500"/>
                  </a:solidFill>
                </p:grpSpPr>
                <p:sp>
                  <p:nvSpPr>
                    <p:cNvPr id="213"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0"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1"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203"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205"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06" name="Graphic 43">
                    <a:extLst>
                      <a:ext uri="{FF2B5EF4-FFF2-40B4-BE49-F238E27FC236}">
                        <a16:creationId xmlns:a16="http://schemas.microsoft.com/office/drawing/2014/main" id="{ADBDE621-6BA6-AB73-7CE6-072E878A59E4}"/>
                      </a:ext>
                    </a:extLst>
                  </p:cNvPr>
                  <p:cNvGrpSpPr/>
                  <p:nvPr/>
                </p:nvGrpSpPr>
                <p:grpSpPr>
                  <a:xfrm>
                    <a:off x="4215535" y="5862436"/>
                    <a:ext cx="293442" cy="200390"/>
                    <a:chOff x="4215535" y="5862436"/>
                    <a:chExt cx="293442" cy="200390"/>
                  </a:xfrm>
                  <a:solidFill>
                    <a:srgbClr val="FFB500"/>
                  </a:solidFill>
                </p:grpSpPr>
                <p:sp>
                  <p:nvSpPr>
                    <p:cNvPr id="207"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0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2"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4"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175"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7"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178"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9" name="Graphic 43">
                    <a:extLst>
                      <a:ext uri="{FF2B5EF4-FFF2-40B4-BE49-F238E27FC236}">
                        <a16:creationId xmlns:a16="http://schemas.microsoft.com/office/drawing/2014/main" id="{92ABB14A-E2BD-509C-4F9B-4D8226AA1C99}"/>
                      </a:ext>
                    </a:extLst>
                  </p:cNvPr>
                  <p:cNvGrpSpPr/>
                  <p:nvPr/>
                </p:nvGrpSpPr>
                <p:grpSpPr>
                  <a:xfrm>
                    <a:off x="2991076" y="1523459"/>
                    <a:ext cx="1275826" cy="1107815"/>
                    <a:chOff x="2991076" y="1523459"/>
                    <a:chExt cx="1275826" cy="1107815"/>
                  </a:xfrm>
                </p:grpSpPr>
                <p:sp>
                  <p:nvSpPr>
                    <p:cNvPr id="187"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8"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9"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201"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90"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191"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2"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3"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4"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5"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6"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7"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98"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199"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0"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80"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1"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182"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9" name="Graphic 43">
              <a:extLst>
                <a:ext uri="{FF2B5EF4-FFF2-40B4-BE49-F238E27FC236}">
                  <a16:creationId xmlns:a16="http://schemas.microsoft.com/office/drawing/2014/main" id="{64D48FA3-1C77-8598-D86A-102AC8A8623C}"/>
                </a:ext>
              </a:extLst>
            </p:cNvPr>
            <p:cNvGrpSpPr/>
            <p:nvPr/>
          </p:nvGrpSpPr>
          <p:grpSpPr>
            <a:xfrm>
              <a:off x="4332042" y="716938"/>
              <a:ext cx="2704547" cy="5119262"/>
              <a:chOff x="4332042" y="716938"/>
              <a:chExt cx="2704547" cy="5119262"/>
            </a:xfrm>
          </p:grpSpPr>
          <p:grpSp>
            <p:nvGrpSpPr>
              <p:cNvPr id="114" name="Graphic 43">
                <a:extLst>
                  <a:ext uri="{FF2B5EF4-FFF2-40B4-BE49-F238E27FC236}">
                    <a16:creationId xmlns:a16="http://schemas.microsoft.com/office/drawing/2014/main" id="{4E1CF63D-8D74-07FC-3D55-41E29598BA56}"/>
                  </a:ext>
                </a:extLst>
              </p:cNvPr>
              <p:cNvGrpSpPr/>
              <p:nvPr/>
            </p:nvGrpSpPr>
            <p:grpSpPr>
              <a:xfrm>
                <a:off x="5538706" y="3570159"/>
                <a:ext cx="1417368" cy="2266041"/>
                <a:chOff x="5538706" y="3570159"/>
                <a:chExt cx="1417368" cy="2266041"/>
              </a:xfrm>
            </p:grpSpPr>
            <p:grpSp>
              <p:nvGrpSpPr>
                <p:cNvPr id="155" name="Graphic 43">
                  <a:extLst>
                    <a:ext uri="{FF2B5EF4-FFF2-40B4-BE49-F238E27FC236}">
                      <a16:creationId xmlns:a16="http://schemas.microsoft.com/office/drawing/2014/main" id="{9B68CB14-728A-BA52-1E43-8A1B5D08123B}"/>
                    </a:ext>
                  </a:extLst>
                </p:cNvPr>
                <p:cNvGrpSpPr/>
                <p:nvPr/>
              </p:nvGrpSpPr>
              <p:grpSpPr>
                <a:xfrm>
                  <a:off x="5538706" y="5033151"/>
                  <a:ext cx="1417368" cy="803049"/>
                  <a:chOff x="5538706" y="5033151"/>
                  <a:chExt cx="1417368" cy="803049"/>
                </a:xfrm>
              </p:grpSpPr>
              <p:grpSp>
                <p:nvGrpSpPr>
                  <p:cNvPr id="157"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64"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6" name="Graphic 43">
                      <a:extLst>
                        <a:ext uri="{FF2B5EF4-FFF2-40B4-BE49-F238E27FC236}">
                          <a16:creationId xmlns:a16="http://schemas.microsoft.com/office/drawing/2014/main" id="{AB1B94DD-38CC-3089-A52F-2BC80D9BB35C}"/>
                        </a:ext>
                      </a:extLst>
                    </p:cNvPr>
                    <p:cNvGrpSpPr/>
                    <p:nvPr/>
                  </p:nvGrpSpPr>
                  <p:grpSpPr>
                    <a:xfrm>
                      <a:off x="5722738" y="5392703"/>
                      <a:ext cx="253892" cy="144682"/>
                      <a:chOff x="5722738" y="5392703"/>
                      <a:chExt cx="253892" cy="144682"/>
                    </a:xfrm>
                    <a:noFill/>
                  </p:grpSpPr>
                  <p:sp>
                    <p:nvSpPr>
                      <p:cNvPr id="167"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58"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59"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1" name="Graphic 43">
                      <a:extLst>
                        <a:ext uri="{FF2B5EF4-FFF2-40B4-BE49-F238E27FC236}">
                          <a16:creationId xmlns:a16="http://schemas.microsoft.com/office/drawing/2014/main" id="{C17F79A0-21ED-87BF-1657-4D16CB77E351}"/>
                        </a:ext>
                      </a:extLst>
                    </p:cNvPr>
                    <p:cNvGrpSpPr/>
                    <p:nvPr/>
                  </p:nvGrpSpPr>
                  <p:grpSpPr>
                    <a:xfrm>
                      <a:off x="6518151" y="5392703"/>
                      <a:ext cx="253892" cy="144682"/>
                      <a:chOff x="6518151" y="5392703"/>
                      <a:chExt cx="253892" cy="144682"/>
                    </a:xfrm>
                    <a:noFill/>
                  </p:grpSpPr>
                  <p:sp>
                    <p:nvSpPr>
                      <p:cNvPr id="162"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56"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5" name="Graphic 43">
                <a:extLst>
                  <a:ext uri="{FF2B5EF4-FFF2-40B4-BE49-F238E27FC236}">
                    <a16:creationId xmlns:a16="http://schemas.microsoft.com/office/drawing/2014/main" id="{C7D4F29E-F9EB-04DE-3018-39921B63FC36}"/>
                  </a:ext>
                </a:extLst>
              </p:cNvPr>
              <p:cNvGrpSpPr/>
              <p:nvPr/>
            </p:nvGrpSpPr>
            <p:grpSpPr>
              <a:xfrm>
                <a:off x="4332042" y="716938"/>
                <a:ext cx="2704547" cy="2991063"/>
                <a:chOff x="4332042" y="716938"/>
                <a:chExt cx="2704547" cy="2991063"/>
              </a:xfrm>
            </p:grpSpPr>
            <p:sp>
              <p:nvSpPr>
                <p:cNvPr id="116"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7" name="Graphic 43">
                  <a:extLst>
                    <a:ext uri="{FF2B5EF4-FFF2-40B4-BE49-F238E27FC236}">
                      <a16:creationId xmlns:a16="http://schemas.microsoft.com/office/drawing/2014/main" id="{DD38FB19-0506-9CC8-5513-1C349C176351}"/>
                    </a:ext>
                  </a:extLst>
                </p:cNvPr>
                <p:cNvGrpSpPr/>
                <p:nvPr/>
              </p:nvGrpSpPr>
              <p:grpSpPr>
                <a:xfrm>
                  <a:off x="4332042" y="1070976"/>
                  <a:ext cx="1458163" cy="1815624"/>
                  <a:chOff x="4332042" y="1070976"/>
                  <a:chExt cx="1458163" cy="1815624"/>
                </a:xfrm>
              </p:grpSpPr>
              <p:grpSp>
                <p:nvGrpSpPr>
                  <p:cNvPr id="148" name="Graphic 43">
                    <a:extLst>
                      <a:ext uri="{FF2B5EF4-FFF2-40B4-BE49-F238E27FC236}">
                        <a16:creationId xmlns:a16="http://schemas.microsoft.com/office/drawing/2014/main" id="{38861541-1338-AA36-F973-68C9AB56620A}"/>
                      </a:ext>
                    </a:extLst>
                  </p:cNvPr>
                  <p:cNvGrpSpPr/>
                  <p:nvPr/>
                </p:nvGrpSpPr>
                <p:grpSpPr>
                  <a:xfrm>
                    <a:off x="4332042" y="1070976"/>
                    <a:ext cx="1379623" cy="1676981"/>
                    <a:chOff x="4332042" y="1070976"/>
                    <a:chExt cx="1379623" cy="1676981"/>
                  </a:xfrm>
                </p:grpSpPr>
                <p:sp>
                  <p:nvSpPr>
                    <p:cNvPr id="150"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51"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52"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9"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18"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1"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3"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4"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5"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7"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46"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8"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6"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4"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9"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0" name="Graphic 43">
                      <a:extLst>
                        <a:ext uri="{FF2B5EF4-FFF2-40B4-BE49-F238E27FC236}">
                          <a16:creationId xmlns:a16="http://schemas.microsoft.com/office/drawing/2014/main" id="{0013A139-67FF-0695-EFDC-8BF565D4F612}"/>
                        </a:ext>
                      </a:extLst>
                    </p:cNvPr>
                    <p:cNvGrpSpPr/>
                    <p:nvPr/>
                  </p:nvGrpSpPr>
                  <p:grpSpPr>
                    <a:xfrm>
                      <a:off x="5408204" y="1038331"/>
                      <a:ext cx="985977" cy="459847"/>
                      <a:chOff x="5408204" y="1038331"/>
                      <a:chExt cx="985977" cy="459847"/>
                    </a:xfrm>
                    <a:solidFill>
                      <a:srgbClr val="BAB487"/>
                    </a:solidFill>
                  </p:grpSpPr>
                  <p:sp>
                    <p:nvSpPr>
                      <p:cNvPr id="132"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1"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2"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0"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42"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3" name="Graphic 43">
                <a:extLst>
                  <a:ext uri="{FF2B5EF4-FFF2-40B4-BE49-F238E27FC236}">
                    <a16:creationId xmlns:a16="http://schemas.microsoft.com/office/drawing/2014/main" id="{6BA97685-ED8E-9921-474A-5A56180086FC}"/>
                  </a:ext>
                </a:extLst>
              </p:cNvPr>
              <p:cNvGrpSpPr/>
              <p:nvPr/>
            </p:nvGrpSpPr>
            <p:grpSpPr>
              <a:xfrm>
                <a:off x="7144893" y="2009933"/>
                <a:ext cx="1512903" cy="1505433"/>
                <a:chOff x="7144893" y="2009933"/>
                <a:chExt cx="1512903" cy="1505433"/>
              </a:xfrm>
            </p:grpSpPr>
            <p:sp>
              <p:nvSpPr>
                <p:cNvPr id="107"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9"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10"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1" name="Graphic 43">
                    <a:extLst>
                      <a:ext uri="{FF2B5EF4-FFF2-40B4-BE49-F238E27FC236}">
                        <a16:creationId xmlns:a16="http://schemas.microsoft.com/office/drawing/2014/main" id="{87EC9381-2C83-A916-4D4B-F55BB85E08DB}"/>
                      </a:ext>
                    </a:extLst>
                  </p:cNvPr>
                  <p:cNvGrpSpPr/>
                  <p:nvPr/>
                </p:nvGrpSpPr>
                <p:grpSpPr>
                  <a:xfrm>
                    <a:off x="7318890" y="2391243"/>
                    <a:ext cx="252117" cy="156242"/>
                    <a:chOff x="7318890" y="2391243"/>
                    <a:chExt cx="252117" cy="156242"/>
                  </a:xfrm>
                  <a:noFill/>
                </p:grpSpPr>
                <p:sp>
                  <p:nvSpPr>
                    <p:cNvPr id="112"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44" name="Graphic 43">
                <a:extLst>
                  <a:ext uri="{FF2B5EF4-FFF2-40B4-BE49-F238E27FC236}">
                    <a16:creationId xmlns:a16="http://schemas.microsoft.com/office/drawing/2014/main" id="{7D7D4961-EB70-6CD0-C163-209599B0B8A5}"/>
                  </a:ext>
                </a:extLst>
              </p:cNvPr>
              <p:cNvGrpSpPr/>
              <p:nvPr/>
            </p:nvGrpSpPr>
            <p:grpSpPr>
              <a:xfrm>
                <a:off x="8023681" y="4205779"/>
                <a:ext cx="1646684" cy="2143229"/>
                <a:chOff x="8023681" y="4205779"/>
                <a:chExt cx="1646684" cy="2143229"/>
              </a:xfrm>
            </p:grpSpPr>
            <p:grpSp>
              <p:nvGrpSpPr>
                <p:cNvPr id="91"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00"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1" name="Graphic 43">
                    <a:extLst>
                      <a:ext uri="{FF2B5EF4-FFF2-40B4-BE49-F238E27FC236}">
                        <a16:creationId xmlns:a16="http://schemas.microsoft.com/office/drawing/2014/main" id="{E6CF94ED-444F-E392-42C6-FFD09E701CA5}"/>
                      </a:ext>
                    </a:extLst>
                  </p:cNvPr>
                  <p:cNvGrpSpPr/>
                  <p:nvPr/>
                </p:nvGrpSpPr>
                <p:grpSpPr>
                  <a:xfrm>
                    <a:off x="8023681" y="5546263"/>
                    <a:ext cx="751099" cy="757155"/>
                    <a:chOff x="8023681" y="5546263"/>
                    <a:chExt cx="751099" cy="757155"/>
                  </a:xfrm>
                </p:grpSpPr>
                <p:sp>
                  <p:nvSpPr>
                    <p:cNvPr id="102"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4" name="Graphic 43">
                      <a:extLst>
                        <a:ext uri="{FF2B5EF4-FFF2-40B4-BE49-F238E27FC236}">
                          <a16:creationId xmlns:a16="http://schemas.microsoft.com/office/drawing/2014/main" id="{433FA79B-73F8-B579-A5BF-C72FCE8D350B}"/>
                        </a:ext>
                      </a:extLst>
                    </p:cNvPr>
                    <p:cNvGrpSpPr/>
                    <p:nvPr/>
                  </p:nvGrpSpPr>
                  <p:grpSpPr>
                    <a:xfrm>
                      <a:off x="8258173" y="5876502"/>
                      <a:ext cx="228997" cy="163616"/>
                      <a:chOff x="8258173" y="5876502"/>
                      <a:chExt cx="228997" cy="163616"/>
                    </a:xfrm>
                    <a:solidFill>
                      <a:srgbClr val="EEAD7A"/>
                    </a:solidFill>
                  </p:grpSpPr>
                  <p:sp>
                    <p:nvSpPr>
                      <p:cNvPr id="105"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92" name="Graphic 43">
                  <a:extLst>
                    <a:ext uri="{FF2B5EF4-FFF2-40B4-BE49-F238E27FC236}">
                      <a16:creationId xmlns:a16="http://schemas.microsoft.com/office/drawing/2014/main" id="{9DDD258C-500E-BA3F-90F5-DC568F7A2119}"/>
                    </a:ext>
                  </a:extLst>
                </p:cNvPr>
                <p:cNvGrpSpPr/>
                <p:nvPr/>
              </p:nvGrpSpPr>
              <p:grpSpPr>
                <a:xfrm>
                  <a:off x="8781882" y="4205779"/>
                  <a:ext cx="888483" cy="2143229"/>
                  <a:chOff x="8781882" y="4205779"/>
                  <a:chExt cx="888483" cy="2143229"/>
                </a:xfrm>
              </p:grpSpPr>
              <p:sp>
                <p:nvSpPr>
                  <p:cNvPr id="93"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4" name="Graphic 43">
                    <a:extLst>
                      <a:ext uri="{FF2B5EF4-FFF2-40B4-BE49-F238E27FC236}">
                        <a16:creationId xmlns:a16="http://schemas.microsoft.com/office/drawing/2014/main" id="{20AEF2EA-2161-F0FD-F4B4-4075F7D169A7}"/>
                      </a:ext>
                    </a:extLst>
                  </p:cNvPr>
                  <p:cNvGrpSpPr/>
                  <p:nvPr/>
                </p:nvGrpSpPr>
                <p:grpSpPr>
                  <a:xfrm>
                    <a:off x="8977627" y="5461041"/>
                    <a:ext cx="692738" cy="887967"/>
                    <a:chOff x="8977627" y="5461041"/>
                    <a:chExt cx="692738" cy="887967"/>
                  </a:xfrm>
                </p:grpSpPr>
                <p:sp>
                  <p:nvSpPr>
                    <p:cNvPr id="95"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7" name="Graphic 43">
                      <a:extLst>
                        <a:ext uri="{FF2B5EF4-FFF2-40B4-BE49-F238E27FC236}">
                          <a16:creationId xmlns:a16="http://schemas.microsoft.com/office/drawing/2014/main" id="{CD1E4DE9-B4A4-B4B4-7886-522BACF98F76}"/>
                        </a:ext>
                      </a:extLst>
                    </p:cNvPr>
                    <p:cNvGrpSpPr/>
                    <p:nvPr/>
                  </p:nvGrpSpPr>
                  <p:grpSpPr>
                    <a:xfrm>
                      <a:off x="9144135" y="5892495"/>
                      <a:ext cx="222934" cy="149930"/>
                      <a:chOff x="9144135" y="5892495"/>
                      <a:chExt cx="222934" cy="149930"/>
                    </a:xfrm>
                    <a:solidFill>
                      <a:srgbClr val="EEAD7A"/>
                    </a:solidFill>
                  </p:grpSpPr>
                  <p:sp>
                    <p:nvSpPr>
                      <p:cNvPr id="98"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45" name="Graphic 43">
                <a:extLst>
                  <a:ext uri="{FF2B5EF4-FFF2-40B4-BE49-F238E27FC236}">
                    <a16:creationId xmlns:a16="http://schemas.microsoft.com/office/drawing/2014/main" id="{34E2E48D-0111-2463-A676-8F7A811BD039}"/>
                  </a:ext>
                </a:extLst>
              </p:cNvPr>
              <p:cNvGrpSpPr/>
              <p:nvPr/>
            </p:nvGrpSpPr>
            <p:grpSpPr>
              <a:xfrm>
                <a:off x="8123181" y="2684675"/>
                <a:ext cx="1541113" cy="2287030"/>
                <a:chOff x="8123181" y="2684675"/>
                <a:chExt cx="1541113" cy="2287030"/>
              </a:xfrm>
            </p:grpSpPr>
            <p:sp>
              <p:nvSpPr>
                <p:cNvPr id="87"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8"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89"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46"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7" name="Graphic 43">
                <a:extLst>
                  <a:ext uri="{FF2B5EF4-FFF2-40B4-BE49-F238E27FC236}">
                    <a16:creationId xmlns:a16="http://schemas.microsoft.com/office/drawing/2014/main" id="{E5AF83FC-521F-0646-33BD-F5298227A14E}"/>
                  </a:ext>
                </a:extLst>
              </p:cNvPr>
              <p:cNvGrpSpPr/>
              <p:nvPr/>
            </p:nvGrpSpPr>
            <p:grpSpPr>
              <a:xfrm>
                <a:off x="7813270" y="1200331"/>
                <a:ext cx="2176001" cy="1652535"/>
                <a:chOff x="7813270" y="1200331"/>
                <a:chExt cx="2176001" cy="1652535"/>
              </a:xfrm>
            </p:grpSpPr>
            <p:sp>
              <p:nvSpPr>
                <p:cNvPr id="48"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9" name="Graphic 43">
                  <a:extLst>
                    <a:ext uri="{FF2B5EF4-FFF2-40B4-BE49-F238E27FC236}">
                      <a16:creationId xmlns:a16="http://schemas.microsoft.com/office/drawing/2014/main" id="{4C71381A-3D70-F202-71C0-287363B929C7}"/>
                    </a:ext>
                  </a:extLst>
                </p:cNvPr>
                <p:cNvGrpSpPr/>
                <p:nvPr/>
              </p:nvGrpSpPr>
              <p:grpSpPr>
                <a:xfrm>
                  <a:off x="7813270" y="1200331"/>
                  <a:ext cx="2176001" cy="1453090"/>
                  <a:chOff x="7813270" y="1200331"/>
                  <a:chExt cx="2176001" cy="1453090"/>
                </a:xfrm>
              </p:grpSpPr>
              <p:grpSp>
                <p:nvGrpSpPr>
                  <p:cNvPr id="50"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71"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75"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6" name="Graphic 43">
                        <a:extLst>
                          <a:ext uri="{FF2B5EF4-FFF2-40B4-BE49-F238E27FC236}">
                            <a16:creationId xmlns:a16="http://schemas.microsoft.com/office/drawing/2014/main" id="{6983B496-80BF-7EA3-EB21-744130D0918B}"/>
                          </a:ext>
                        </a:extLst>
                      </p:cNvPr>
                      <p:cNvGrpSpPr/>
                      <p:nvPr/>
                    </p:nvGrpSpPr>
                    <p:grpSpPr>
                      <a:xfrm>
                        <a:off x="8210181" y="1947185"/>
                        <a:ext cx="962222" cy="551543"/>
                        <a:chOff x="8210181" y="1947185"/>
                        <a:chExt cx="962222" cy="551543"/>
                      </a:xfrm>
                    </p:grpSpPr>
                    <p:sp>
                      <p:nvSpPr>
                        <p:cNvPr id="77"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0" name="Graphic 43">
                          <a:extLst>
                            <a:ext uri="{FF2B5EF4-FFF2-40B4-BE49-F238E27FC236}">
                              <a16:creationId xmlns:a16="http://schemas.microsoft.com/office/drawing/2014/main" id="{E768E307-A643-0CDA-169F-DEF51AC17C26}"/>
                            </a:ext>
                          </a:extLst>
                        </p:cNvPr>
                        <p:cNvGrpSpPr/>
                        <p:nvPr/>
                      </p:nvGrpSpPr>
                      <p:grpSpPr>
                        <a:xfrm>
                          <a:off x="8554796" y="2282758"/>
                          <a:ext cx="335634" cy="215970"/>
                          <a:chOff x="8554796" y="2282758"/>
                          <a:chExt cx="335634" cy="215970"/>
                        </a:xfrm>
                      </p:grpSpPr>
                      <p:sp>
                        <p:nvSpPr>
                          <p:cNvPr id="85"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81"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7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1" name="Graphic 43">
                    <a:extLst>
                      <a:ext uri="{FF2B5EF4-FFF2-40B4-BE49-F238E27FC236}">
                        <a16:creationId xmlns:a16="http://schemas.microsoft.com/office/drawing/2014/main" id="{D9CE4B7C-8CC4-9F0B-4EED-AC06E46B0FAB}"/>
                      </a:ext>
                    </a:extLst>
                  </p:cNvPr>
                  <p:cNvGrpSpPr/>
                  <p:nvPr/>
                </p:nvGrpSpPr>
                <p:grpSpPr>
                  <a:xfrm>
                    <a:off x="7813270" y="1200331"/>
                    <a:ext cx="2176001" cy="951697"/>
                    <a:chOff x="7813270" y="1200331"/>
                    <a:chExt cx="2176001" cy="951697"/>
                  </a:xfrm>
                </p:grpSpPr>
                <p:grpSp>
                  <p:nvGrpSpPr>
                    <p:cNvPr id="53" name="Graphic 43">
                      <a:extLst>
                        <a:ext uri="{FF2B5EF4-FFF2-40B4-BE49-F238E27FC236}">
                          <a16:creationId xmlns:a16="http://schemas.microsoft.com/office/drawing/2014/main" id="{3146E5AB-4886-9EC8-50EC-98637130D3AC}"/>
                        </a:ext>
                      </a:extLst>
                    </p:cNvPr>
                    <p:cNvGrpSpPr/>
                    <p:nvPr/>
                  </p:nvGrpSpPr>
                  <p:grpSpPr>
                    <a:xfrm>
                      <a:off x="9303872" y="1336552"/>
                      <a:ext cx="685399" cy="646560"/>
                      <a:chOff x="9303872" y="1336552"/>
                      <a:chExt cx="685399" cy="646560"/>
                    </a:xfrm>
                  </p:grpSpPr>
                  <p:grpSp>
                    <p:nvGrpSpPr>
                      <p:cNvPr id="65"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67"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8" name="Graphic 43">
                          <a:extLst>
                            <a:ext uri="{FF2B5EF4-FFF2-40B4-BE49-F238E27FC236}">
                              <a16:creationId xmlns:a16="http://schemas.microsoft.com/office/drawing/2014/main" id="{D56048E5-9A58-4917-CD07-20A246933884}"/>
                            </a:ext>
                          </a:extLst>
                        </p:cNvPr>
                        <p:cNvGrpSpPr/>
                        <p:nvPr/>
                      </p:nvGrpSpPr>
                      <p:grpSpPr>
                        <a:xfrm>
                          <a:off x="9489701" y="1430367"/>
                          <a:ext cx="304429" cy="229183"/>
                          <a:chOff x="9489701" y="1430367"/>
                          <a:chExt cx="304429" cy="229183"/>
                        </a:xfrm>
                        <a:solidFill>
                          <a:srgbClr val="A3460D"/>
                        </a:solidFill>
                      </p:grpSpPr>
                      <p:sp>
                        <p:nvSpPr>
                          <p:cNvPr id="69"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66"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raphic 43">
                      <a:extLst>
                        <a:ext uri="{FF2B5EF4-FFF2-40B4-BE49-F238E27FC236}">
                          <a16:creationId xmlns:a16="http://schemas.microsoft.com/office/drawing/2014/main" id="{349FEB3F-EC16-6709-CE3F-95C1467ADA9B}"/>
                        </a:ext>
                      </a:extLst>
                    </p:cNvPr>
                    <p:cNvGrpSpPr/>
                    <p:nvPr/>
                  </p:nvGrpSpPr>
                  <p:grpSpPr>
                    <a:xfrm>
                      <a:off x="7813270" y="1200331"/>
                      <a:ext cx="702290" cy="668922"/>
                      <a:chOff x="7813270" y="1200331"/>
                      <a:chExt cx="702290" cy="668922"/>
                    </a:xfrm>
                  </p:grpSpPr>
                  <p:sp>
                    <p:nvSpPr>
                      <p:cNvPr id="60"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1" name="Graphic 43">
                        <a:extLst>
                          <a:ext uri="{FF2B5EF4-FFF2-40B4-BE49-F238E27FC236}">
                            <a16:creationId xmlns:a16="http://schemas.microsoft.com/office/drawing/2014/main" id="{7374ECEE-0B75-F7EB-971C-92A2CBE3009C}"/>
                          </a:ext>
                        </a:extLst>
                      </p:cNvPr>
                      <p:cNvGrpSpPr/>
                      <p:nvPr/>
                    </p:nvGrpSpPr>
                    <p:grpSpPr>
                      <a:xfrm>
                        <a:off x="8022383" y="1259016"/>
                        <a:ext cx="307100" cy="223653"/>
                        <a:chOff x="8022383" y="1259016"/>
                        <a:chExt cx="307100" cy="223653"/>
                      </a:xfrm>
                      <a:solidFill>
                        <a:srgbClr val="A3460D"/>
                      </a:solidFill>
                    </p:grpSpPr>
                    <p:sp>
                      <p:nvSpPr>
                        <p:cNvPr id="63"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5"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6" name="Graphic 43">
                      <a:extLst>
                        <a:ext uri="{FF2B5EF4-FFF2-40B4-BE49-F238E27FC236}">
                          <a16:creationId xmlns:a16="http://schemas.microsoft.com/office/drawing/2014/main" id="{A5041EE5-B7FF-6D1F-E0A0-F3F78129355D}"/>
                        </a:ext>
                      </a:extLst>
                    </p:cNvPr>
                    <p:cNvGrpSpPr/>
                    <p:nvPr/>
                  </p:nvGrpSpPr>
                  <p:grpSpPr>
                    <a:xfrm>
                      <a:off x="8283582" y="1428935"/>
                      <a:ext cx="751144" cy="317911"/>
                      <a:chOff x="8283582" y="1428935"/>
                      <a:chExt cx="751144" cy="317911"/>
                    </a:xfrm>
                    <a:solidFill>
                      <a:srgbClr val="A3460D"/>
                    </a:solidFill>
                  </p:grpSpPr>
                  <p:sp>
                    <p:nvSpPr>
                      <p:cNvPr id="57"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52"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1"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34" name="Graphic 43">
                <a:extLst>
                  <a:ext uri="{FF2B5EF4-FFF2-40B4-BE49-F238E27FC236}">
                    <a16:creationId xmlns:a16="http://schemas.microsoft.com/office/drawing/2014/main" id="{B2F1AFAD-03FC-DF9A-014D-026C36B5AB7D}"/>
                  </a:ext>
                </a:extLst>
              </p:cNvPr>
              <p:cNvGrpSpPr/>
              <p:nvPr/>
            </p:nvGrpSpPr>
            <p:grpSpPr>
              <a:xfrm>
                <a:off x="7995795" y="3165350"/>
                <a:ext cx="1356014" cy="1232154"/>
                <a:chOff x="7995795" y="3165350"/>
                <a:chExt cx="1356014" cy="1232154"/>
              </a:xfrm>
            </p:grpSpPr>
            <p:sp>
              <p:nvSpPr>
                <p:cNvPr id="36"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7"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38"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5"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9"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0"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31"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4"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5"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7"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 name="Graphic 43">
              <a:extLst>
                <a:ext uri="{FF2B5EF4-FFF2-40B4-BE49-F238E27FC236}">
                  <a16:creationId xmlns:a16="http://schemas.microsoft.com/office/drawing/2014/main" id="{B0F8758E-6633-EE4F-DA07-53FA1776D6FF}"/>
                </a:ext>
              </a:extLst>
            </p:cNvPr>
            <p:cNvGrpSpPr/>
            <p:nvPr/>
          </p:nvGrpSpPr>
          <p:grpSpPr>
            <a:xfrm>
              <a:off x="2990091" y="2791596"/>
              <a:ext cx="1305953" cy="1693523"/>
              <a:chOff x="2990091" y="2791596"/>
              <a:chExt cx="1305953" cy="1693523"/>
            </a:xfrm>
          </p:grpSpPr>
          <p:grpSp>
            <p:nvGrpSpPr>
              <p:cNvPr id="16" name="Graphic 43">
                <a:extLst>
                  <a:ext uri="{FF2B5EF4-FFF2-40B4-BE49-F238E27FC236}">
                    <a16:creationId xmlns:a16="http://schemas.microsoft.com/office/drawing/2014/main" id="{709CF2D3-A692-81A5-E1D1-A5D55154E750}"/>
                  </a:ext>
                </a:extLst>
              </p:cNvPr>
              <p:cNvGrpSpPr/>
              <p:nvPr/>
            </p:nvGrpSpPr>
            <p:grpSpPr>
              <a:xfrm>
                <a:off x="3063075" y="3138718"/>
                <a:ext cx="1232969" cy="1346401"/>
                <a:chOff x="3063075" y="3138718"/>
                <a:chExt cx="1232969" cy="1346401"/>
              </a:xfrm>
            </p:grpSpPr>
            <p:grpSp>
              <p:nvGrpSpPr>
                <p:cNvPr id="18"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6" name="TextBox 215">
            <a:extLst>
              <a:ext uri="{FF2B5EF4-FFF2-40B4-BE49-F238E27FC236}">
                <a16:creationId xmlns:a16="http://schemas.microsoft.com/office/drawing/2014/main" id="{4BBBB2DE-8EB5-BFA7-9ACF-703E4FB33AAE}"/>
              </a:ext>
            </a:extLst>
          </p:cNvPr>
          <p:cNvSpPr txBox="1"/>
          <p:nvPr/>
        </p:nvSpPr>
        <p:spPr>
          <a:xfrm>
            <a:off x="3245700" y="3331664"/>
            <a:ext cx="5155669" cy="2529923"/>
          </a:xfrm>
          <a:prstGeom prst="rect">
            <a:avLst/>
          </a:prstGeom>
          <a:noFill/>
        </p:spPr>
        <p:txBody>
          <a:bodyPr wrap="square">
            <a:spAutoFit/>
          </a:bodyPr>
          <a:lstStyle/>
          <a:p>
            <a:pPr algn="ctr">
              <a:lnSpc>
                <a:spcPct val="120000"/>
              </a:lnSpc>
            </a:pPr>
            <a:r>
              <a:rPr lang="vi-VN" sz="6600" b="1"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6600" b="1" dirty="0" err="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Ơ</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20000"/>
              </a:lnSpc>
            </a:pPr>
            <a:r>
              <a:rPr lang="en-US" sz="6600" b="1" dirty="0" err="1">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600" b="1" dirty="0" err="1">
                <a:ln w="28575">
                  <a:solidFill>
                    <a:srgbClr val="002060"/>
                  </a:solidFill>
                  <a:prstDash val="solid"/>
                </a:ln>
                <a:solidFill>
                  <a:srgbClr val="0099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Ổ</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Ơ</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17" name="TextBox 216">
            <a:extLst>
              <a:ext uri="{FF2B5EF4-FFF2-40B4-BE49-F238E27FC236}">
                <a16:creationId xmlns:a16="http://schemas.microsoft.com/office/drawing/2014/main" id="{2A3CB65B-E8B7-A4D2-DA63-CC7253BE5347}"/>
              </a:ext>
            </a:extLst>
          </p:cNvPr>
          <p:cNvSpPr txBox="1"/>
          <p:nvPr/>
        </p:nvSpPr>
        <p:spPr>
          <a:xfrm>
            <a:off x="3225928" y="2599834"/>
            <a:ext cx="5074161" cy="769441"/>
          </a:xfrm>
          <a:prstGeom prst="rect">
            <a:avLst/>
          </a:prstGeom>
          <a:noFill/>
        </p:spPr>
        <p:txBody>
          <a:bodyPr wrap="square" rtlCol="0">
            <a:spAutoFit/>
          </a:bodyPr>
          <a:lstStyle/>
          <a:p>
            <a:pPr algn="ctr"/>
            <a:r>
              <a:rPr lang="en-US" sz="4400" b="1" dirty="0" err="1">
                <a:latin typeface="UTM Edwardian" panose="02040603050506020204" pitchFamily="18" charset="0"/>
              </a:rPr>
              <a:t>Chủ</a:t>
            </a:r>
            <a:r>
              <a:rPr lang="en-US" sz="4400" b="1" dirty="0">
                <a:latin typeface="UTM Edwardian" panose="02040603050506020204" pitchFamily="18" charset="0"/>
              </a:rPr>
              <a:t>  </a:t>
            </a:r>
            <a:r>
              <a:rPr lang="en-US" sz="4400" b="1" dirty="0" err="1">
                <a:latin typeface="UTM Edwardian" panose="02040603050506020204" pitchFamily="18" charset="0"/>
              </a:rPr>
              <a:t>điểm</a:t>
            </a:r>
            <a:endParaRPr lang="en-US" sz="4400" b="1" dirty="0">
              <a:latin typeface="UTM Edwardian" panose="02040603050506020204" pitchFamily="18" charset="0"/>
            </a:endParaRPr>
          </a:p>
        </p:txBody>
      </p:sp>
      <p:sp>
        <p:nvSpPr>
          <p:cNvPr id="224" name="TextBox 223">
            <a:extLst>
              <a:ext uri="{FF2B5EF4-FFF2-40B4-BE49-F238E27FC236}">
                <a16:creationId xmlns:a16="http://schemas.microsoft.com/office/drawing/2014/main" id="{2C58F71E-B642-26B8-73F0-46A8471BB3C6}"/>
              </a:ext>
            </a:extLst>
          </p:cNvPr>
          <p:cNvSpPr txBox="1"/>
          <p:nvPr/>
        </p:nvSpPr>
        <p:spPr>
          <a:xfrm>
            <a:off x="6446276" y="126866"/>
            <a:ext cx="7772400" cy="830997"/>
          </a:xfrm>
          <a:prstGeom prst="rect">
            <a:avLst/>
          </a:prstGeom>
          <a:noFill/>
        </p:spPr>
        <p:txBody>
          <a:bodyPr wrap="square" rtlCol="0">
            <a:spAutoFit/>
          </a:bodyPr>
          <a:lstStyle/>
          <a:p>
            <a:pPr algn="ctr"/>
            <a:r>
              <a:rPr lang="en-US" sz="4800" dirty="0" err="1">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TIẾNG</a:t>
            </a:r>
            <a:r>
              <a:rPr lang="en-US" sz="4800" dirty="0">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 </a:t>
            </a:r>
            <a:r>
              <a:rPr lang="en-US" sz="4800" dirty="0" err="1">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VIỆT</a:t>
            </a:r>
            <a:endParaRPr lang="en-US" sz="4800" dirty="0">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3176414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p:cTn id="7" dur="500" fill="hold"/>
                                        <p:tgtEl>
                                          <p:spTgt spid="217"/>
                                        </p:tgtEl>
                                        <p:attrNameLst>
                                          <p:attrName>ppt_w</p:attrName>
                                        </p:attrNameLst>
                                      </p:cBhvr>
                                      <p:tavLst>
                                        <p:tav tm="0">
                                          <p:val>
                                            <p:fltVal val="0"/>
                                          </p:val>
                                        </p:tav>
                                        <p:tav tm="100000">
                                          <p:val>
                                            <p:strVal val="#ppt_w"/>
                                          </p:val>
                                        </p:tav>
                                      </p:tavLst>
                                    </p:anim>
                                    <p:anim calcmode="lin" valueType="num">
                                      <p:cBhvr>
                                        <p:cTn id="8" dur="500" fill="hold"/>
                                        <p:tgtEl>
                                          <p:spTgt spid="217"/>
                                        </p:tgtEl>
                                        <p:attrNameLst>
                                          <p:attrName>ppt_h</p:attrName>
                                        </p:attrNameLst>
                                      </p:cBhvr>
                                      <p:tavLst>
                                        <p:tav tm="0">
                                          <p:val>
                                            <p:fltVal val="0"/>
                                          </p:val>
                                        </p:tav>
                                        <p:tav tm="100000">
                                          <p:val>
                                            <p:strVal val="#ppt_h"/>
                                          </p:val>
                                        </p:tav>
                                      </p:tavLst>
                                    </p:anim>
                                    <p:animEffect transition="in" filter="fade">
                                      <p:cBhvr>
                                        <p:cTn id="9" dur="500"/>
                                        <p:tgtEl>
                                          <p:spTgt spid="217"/>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224"/>
                                        </p:tgtEl>
                                        <p:attrNameLst>
                                          <p:attrName>style.visibility</p:attrName>
                                        </p:attrNameLst>
                                      </p:cBhvr>
                                      <p:to>
                                        <p:strVal val="visible"/>
                                      </p:to>
                                    </p:set>
                                    <p:anim calcmode="lin" valueType="num">
                                      <p:cBhvr additive="base">
                                        <p:cTn id="13" dur="500"/>
                                        <p:tgtEl>
                                          <p:spTgt spid="224"/>
                                        </p:tgtEl>
                                        <p:attrNameLst>
                                          <p:attrName>ppt_y</p:attrName>
                                        </p:attrNameLst>
                                      </p:cBhvr>
                                      <p:tavLst>
                                        <p:tav tm="0">
                                          <p:val>
                                            <p:strVal val="#ppt_y+#ppt_h*1.125000"/>
                                          </p:val>
                                        </p:tav>
                                        <p:tav tm="100000">
                                          <p:val>
                                            <p:strVal val="#ppt_y"/>
                                          </p:val>
                                        </p:tav>
                                      </p:tavLst>
                                    </p:anim>
                                    <p:animEffect transition="in" filter="wipe(up)">
                                      <p:cBhvr>
                                        <p:cTn id="14" dur="500"/>
                                        <p:tgtEl>
                                          <p:spTgt spid="224"/>
                                        </p:tgtEl>
                                      </p:cBhvr>
                                    </p:animEffect>
                                  </p:childTnLst>
                                </p:cTn>
                              </p:par>
                              <p:par>
                                <p:cTn id="15" presetID="53" presetClass="entr" presetSubtype="16" fill="hold" grpId="1" nodeType="withEffect">
                                  <p:stCondLst>
                                    <p:cond delay="0"/>
                                  </p:stCondLst>
                                  <p:iterate type="lt">
                                    <p:tmPct val="0"/>
                                  </p:iterate>
                                  <p:childTnLst>
                                    <p:set>
                                      <p:cBhvr>
                                        <p:cTn id="16" dur="1" fill="hold">
                                          <p:stCondLst>
                                            <p:cond delay="0"/>
                                          </p:stCondLst>
                                        </p:cTn>
                                        <p:tgtEl>
                                          <p:spTgt spid="216"/>
                                        </p:tgtEl>
                                        <p:attrNameLst>
                                          <p:attrName>style.visibility</p:attrName>
                                        </p:attrNameLst>
                                      </p:cBhvr>
                                      <p:to>
                                        <p:strVal val="visible"/>
                                      </p:to>
                                    </p:set>
                                    <p:anim calcmode="lin" valueType="num">
                                      <p:cBhvr>
                                        <p:cTn id="17" dur="500" fill="hold"/>
                                        <p:tgtEl>
                                          <p:spTgt spid="216"/>
                                        </p:tgtEl>
                                        <p:attrNameLst>
                                          <p:attrName>ppt_w</p:attrName>
                                        </p:attrNameLst>
                                      </p:cBhvr>
                                      <p:tavLst>
                                        <p:tav tm="0">
                                          <p:val>
                                            <p:fltVal val="0"/>
                                          </p:val>
                                        </p:tav>
                                        <p:tav tm="100000">
                                          <p:val>
                                            <p:strVal val="#ppt_w"/>
                                          </p:val>
                                        </p:tav>
                                      </p:tavLst>
                                    </p:anim>
                                    <p:anim calcmode="lin" valueType="num">
                                      <p:cBhvr>
                                        <p:cTn id="18" dur="500" fill="hold"/>
                                        <p:tgtEl>
                                          <p:spTgt spid="216"/>
                                        </p:tgtEl>
                                        <p:attrNameLst>
                                          <p:attrName>ppt_h</p:attrName>
                                        </p:attrNameLst>
                                      </p:cBhvr>
                                      <p:tavLst>
                                        <p:tav tm="0">
                                          <p:val>
                                            <p:fltVal val="0"/>
                                          </p:val>
                                        </p:tav>
                                        <p:tav tm="100000">
                                          <p:val>
                                            <p:strVal val="#ppt_h"/>
                                          </p:val>
                                        </p:tav>
                                      </p:tavLst>
                                    </p:anim>
                                    <p:animEffect transition="in" filter="fade">
                                      <p:cBhvr>
                                        <p:cTn id="19" dur="500"/>
                                        <p:tgtEl>
                                          <p:spTgt spid="216"/>
                                        </p:tgtEl>
                                      </p:cBhvr>
                                    </p:animEffec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4.16667E-6 1.11111E-6 L -4.16667E-6 -0.07222 " pathEditMode="relative" rAng="0" ptsTypes="AA">
                                      <p:cBhvr>
                                        <p:cTn id="22" dur="250" accel="50000" decel="50000" autoRev="1" fill="hold">
                                          <p:stCondLst>
                                            <p:cond delay="0"/>
                                          </p:stCondLst>
                                        </p:cTn>
                                        <p:tgtEl>
                                          <p:spTgt spid="216"/>
                                        </p:tgtEl>
                                        <p:attrNameLst>
                                          <p:attrName>ppt_x</p:attrName>
                                          <p:attrName>ppt_y</p:attrName>
                                        </p:attrNameLst>
                                      </p:cBhvr>
                                      <p:rCtr x="0" y="-3611"/>
                                    </p:animMotion>
                                    <p:animRot by="1500000">
                                      <p:cBhvr>
                                        <p:cTn id="23" dur="125" fill="hold">
                                          <p:stCondLst>
                                            <p:cond delay="0"/>
                                          </p:stCondLst>
                                        </p:cTn>
                                        <p:tgtEl>
                                          <p:spTgt spid="216"/>
                                        </p:tgtEl>
                                        <p:attrNameLst>
                                          <p:attrName>r</p:attrName>
                                        </p:attrNameLst>
                                      </p:cBhvr>
                                    </p:animRot>
                                    <p:animRot by="-1500000">
                                      <p:cBhvr>
                                        <p:cTn id="24" dur="125" fill="hold">
                                          <p:stCondLst>
                                            <p:cond delay="125"/>
                                          </p:stCondLst>
                                        </p:cTn>
                                        <p:tgtEl>
                                          <p:spTgt spid="216"/>
                                        </p:tgtEl>
                                        <p:attrNameLst>
                                          <p:attrName>r</p:attrName>
                                        </p:attrNameLst>
                                      </p:cBhvr>
                                    </p:animRot>
                                    <p:animRot by="-1500000">
                                      <p:cBhvr>
                                        <p:cTn id="25" dur="125" fill="hold">
                                          <p:stCondLst>
                                            <p:cond delay="250"/>
                                          </p:stCondLst>
                                        </p:cTn>
                                        <p:tgtEl>
                                          <p:spTgt spid="216"/>
                                        </p:tgtEl>
                                        <p:attrNameLst>
                                          <p:attrName>r</p:attrName>
                                        </p:attrNameLst>
                                      </p:cBhvr>
                                    </p:animRot>
                                    <p:animRot by="1500000">
                                      <p:cBhvr>
                                        <p:cTn id="26" dur="125" fill="hold">
                                          <p:stCondLst>
                                            <p:cond delay="375"/>
                                          </p:stCondLst>
                                        </p:cTn>
                                        <p:tgtEl>
                                          <p:spTgt spid="2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216" grpId="1"/>
      <p:bldP spid="217" grpId="0"/>
      <p:bldP spid="2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val 1"/>
          <p:cNvSpPr/>
          <p:nvPr/>
        </p:nvSpPr>
        <p:spPr>
          <a:xfrm>
            <a:off x="3333135" y="3849328"/>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B1C5AC-42CC-1F77-81F2-B3F5AEBEC61D}"/>
              </a:ext>
            </a:extLst>
          </p:cNvPr>
          <p:cNvSpPr txBox="1"/>
          <p:nvPr/>
        </p:nvSpPr>
        <p:spPr>
          <a:xfrm>
            <a:off x="2597371" y="384932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KHÁM</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PHÁ</a:t>
            </a:r>
            <a:endParaRPr lang="en-US" sz="72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&amp;</a:t>
            </a: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5">
            <a:extLst>
              <a:ext uri="{FF2B5EF4-FFF2-40B4-BE49-F238E27FC236}">
                <a16:creationId xmlns:a16="http://schemas.microsoft.com/office/drawing/2014/main" id="{D8B1C5AC-42CC-1F77-81F2-B3F5AEBEC61D}"/>
              </a:ext>
            </a:extLst>
          </p:cNvPr>
          <p:cNvSpPr txBox="1"/>
          <p:nvPr/>
        </p:nvSpPr>
        <p:spPr>
          <a:xfrm>
            <a:off x="2484300" y="504211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err="1">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TẬP</a:t>
            </a:r>
            <a:endParaRPr lang="en-US" sz="7200" b="1" dirty="0">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839178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grpSp>
        <p:nvGrpSpPr>
          <p:cNvPr id="11" name="Group 10">
            <a:extLst>
              <a:ext uri="{FF2B5EF4-FFF2-40B4-BE49-F238E27FC236}">
                <a16:creationId xmlns:a16="http://schemas.microsoft.com/office/drawing/2014/main" id="{B5B90CBE-08C5-D2C4-3CF4-C05A9C952D12}"/>
              </a:ext>
            </a:extLst>
          </p:cNvPr>
          <p:cNvGrpSpPr/>
          <p:nvPr/>
        </p:nvGrpSpPr>
        <p:grpSpPr>
          <a:xfrm rot="920132">
            <a:off x="4224494" y="115761"/>
            <a:ext cx="3356649" cy="1107996"/>
            <a:chOff x="159573" y="984336"/>
            <a:chExt cx="4264047" cy="1107996"/>
          </a:xfrm>
        </p:grpSpPr>
        <p:sp>
          <p:nvSpPr>
            <p:cNvPr id="12" name="TextBox 11">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3" name="TextBox 12">
              <a:extLst>
                <a:ext uri="{FF2B5EF4-FFF2-40B4-BE49-F238E27FC236}">
                  <a16:creationId xmlns:a16="http://schemas.microsoft.com/office/drawing/2014/main" id="{89021B6F-479D-92CE-E01D-5405A55E1631}"/>
                </a:ext>
              </a:extLst>
            </p:cNvPr>
            <p:cNvSpPr txBox="1"/>
            <p:nvPr/>
          </p:nvSpPr>
          <p:spPr>
            <a:xfrm rot="20615280">
              <a:off x="159573" y="984336"/>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4" name="TextBox 13">
            <a:extLst>
              <a:ext uri="{FF2B5EF4-FFF2-40B4-BE49-F238E27FC236}">
                <a16:creationId xmlns:a16="http://schemas.microsoft.com/office/drawing/2014/main" id="{FF375573-E687-F276-4550-D0423D861A72}"/>
              </a:ext>
            </a:extLst>
          </p:cNvPr>
          <p:cNvSpPr txBox="1"/>
          <p:nvPr/>
        </p:nvSpPr>
        <p:spPr>
          <a:xfrm>
            <a:off x="1565149" y="1336424"/>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693" y="2329976"/>
            <a:ext cx="6710387" cy="4563063"/>
          </a:xfrm>
          <a:prstGeom prst="rect">
            <a:avLst/>
          </a:prstGeom>
        </p:spPr>
      </p:pic>
    </p:spTree>
    <p:extLst>
      <p:ext uri="{BB962C8B-B14F-4D97-AF65-F5344CB8AC3E}">
        <p14:creationId xmlns:p14="http://schemas.microsoft.com/office/powerpoint/2010/main" val="2209812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8.33333E-7 -4.07407E-6 L 8.33333E-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Cloud 4"/>
          <p:cNvSpPr/>
          <p:nvPr/>
        </p:nvSpPr>
        <p:spPr>
          <a:xfrm>
            <a:off x="0" y="0"/>
            <a:ext cx="12192000" cy="6751320"/>
          </a:xfrm>
          <a:prstGeom prst="cloud">
            <a:avLst/>
          </a:prstGeom>
          <a:solidFill>
            <a:schemeClr val="bg1"/>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95366" y="630801"/>
            <a:ext cx="8565293" cy="6227199"/>
          </a:xfrm>
          <a:prstGeom prst="rect">
            <a:avLst/>
          </a:prstGeom>
        </p:spPr>
      </p:pic>
      <p:grpSp>
        <p:nvGrpSpPr>
          <p:cNvPr id="14" name="Group 13">
            <a:extLst>
              <a:ext uri="{FF2B5EF4-FFF2-40B4-BE49-F238E27FC236}">
                <a16:creationId xmlns:a16="http://schemas.microsoft.com/office/drawing/2014/main" id="{861391E4-E533-DCFA-6B39-478F1D270B5D}"/>
              </a:ext>
            </a:extLst>
          </p:cNvPr>
          <p:cNvGrpSpPr/>
          <p:nvPr/>
        </p:nvGrpSpPr>
        <p:grpSpPr>
          <a:xfrm>
            <a:off x="2486397" y="996733"/>
            <a:ext cx="7219205" cy="2378927"/>
            <a:chOff x="3299412" y="7912625"/>
            <a:chExt cx="7219205" cy="1825364"/>
          </a:xfrm>
        </p:grpSpPr>
        <p:sp>
          <p:nvSpPr>
            <p:cNvPr id="16" name="TextBox 15">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r>
                <a:rPr lang="en-US" sz="7200" dirty="0" err="1">
                  <a:ln w="295275">
                    <a:solidFill>
                      <a:schemeClr val="bg1"/>
                    </a:solidFill>
                  </a:ln>
                  <a:latin typeface="SVN-Poky's" panose="020B0606040200020203" pitchFamily="34" charset="0"/>
                </a:rPr>
                <a:t>Đọc</a:t>
              </a:r>
              <a:r>
                <a:rPr lang="en-US" sz="7200" dirty="0">
                  <a:ln w="295275">
                    <a:solidFill>
                      <a:schemeClr val="bg1"/>
                    </a:solidFill>
                  </a:ln>
                  <a:latin typeface="SVN-Poky's" panose="020B0606040200020203" pitchFamily="34" charset="0"/>
                </a:rPr>
                <a:t> </a:t>
              </a:r>
              <a:r>
                <a:rPr lang="en-US" sz="7200" dirty="0" err="1">
                  <a:ln w="295275">
                    <a:solidFill>
                      <a:schemeClr val="bg1"/>
                    </a:solidFill>
                  </a:ln>
                  <a:latin typeface="SVN-Poky's" panose="020B0606040200020203" pitchFamily="34" charset="0"/>
                </a:rPr>
                <a:t>mẫu</a:t>
              </a:r>
              <a:endParaRPr lang="en-US" sz="7200" dirty="0">
                <a:ln w="295275">
                  <a:solidFill>
                    <a:schemeClr val="bg1"/>
                  </a:solidFill>
                </a:ln>
                <a:latin typeface="SVN-Poky's" panose="020B0606040200020203" pitchFamily="34" charset="0"/>
              </a:endParaRPr>
            </a:p>
          </p:txBody>
        </p:sp>
        <p:sp>
          <p:nvSpPr>
            <p:cNvPr id="17" name="TextBox 16">
              <a:extLst>
                <a:ext uri="{FF2B5EF4-FFF2-40B4-BE49-F238E27FC236}">
                  <a16:creationId xmlns:a16="http://schemas.microsoft.com/office/drawing/2014/main" id="{D8B1C5AC-42CC-1F77-81F2-B3F5AEBEC61D}"/>
                </a:ext>
              </a:extLst>
            </p:cNvPr>
            <p:cNvSpPr txBox="1"/>
            <p:nvPr/>
          </p:nvSpPr>
          <p:spPr>
            <a:xfrm>
              <a:off x="3299412" y="7912625"/>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2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72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mẫu</a:t>
              </a: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23" name="TextBox 22"/>
          <p:cNvSpPr txBox="1"/>
          <p:nvPr/>
        </p:nvSpPr>
        <p:spPr>
          <a:xfrm>
            <a:off x="5142559" y="2436130"/>
            <a:ext cx="3256057" cy="830997"/>
          </a:xfrm>
          <a:prstGeom prst="rect">
            <a:avLst/>
          </a:prstGeom>
          <a:noFill/>
        </p:spPr>
        <p:txBody>
          <a:bodyPr wrap="square" rtlCol="0">
            <a:spAutoFit/>
          </a:bodyPr>
          <a:lstStyle/>
          <a:p>
            <a:pPr algn="just"/>
            <a:r>
              <a:rPr lang="en-US" sz="4800" dirty="0" err="1"/>
              <a:t>Mắt</a:t>
            </a:r>
            <a:r>
              <a:rPr lang="en-US" sz="4800" dirty="0"/>
              <a:t> </a:t>
            </a:r>
            <a:r>
              <a:rPr lang="en-US" sz="4800" dirty="0" err="1"/>
              <a:t>dõi</a:t>
            </a:r>
            <a:endParaRPr lang="en-US" sz="4800" dirty="0"/>
          </a:p>
        </p:txBody>
      </p:sp>
      <p:sp>
        <p:nvSpPr>
          <p:cNvPr id="24" name="TextBox 23"/>
          <p:cNvSpPr txBox="1"/>
          <p:nvPr/>
        </p:nvSpPr>
        <p:spPr>
          <a:xfrm>
            <a:off x="5121212" y="3373807"/>
            <a:ext cx="3792084" cy="830997"/>
          </a:xfrm>
          <a:prstGeom prst="rect">
            <a:avLst/>
          </a:prstGeom>
          <a:noFill/>
        </p:spPr>
        <p:txBody>
          <a:bodyPr wrap="square" rtlCol="0">
            <a:spAutoFit/>
          </a:bodyPr>
          <a:lstStyle/>
          <a:p>
            <a:pPr algn="just"/>
            <a:r>
              <a:rPr lang="en-US" sz="4800" dirty="0"/>
              <a:t>Tai </a:t>
            </a:r>
            <a:r>
              <a:rPr lang="en-US" sz="4800" dirty="0" err="1"/>
              <a:t>nghe</a:t>
            </a:r>
            <a:endParaRPr lang="en-US" sz="4800" dirty="0"/>
          </a:p>
        </p:txBody>
      </p:sp>
      <p:sp>
        <p:nvSpPr>
          <p:cNvPr id="25" name="TextBox 24"/>
          <p:cNvSpPr txBox="1"/>
          <p:nvPr/>
        </p:nvSpPr>
        <p:spPr>
          <a:xfrm>
            <a:off x="5142559" y="4333312"/>
            <a:ext cx="3634430" cy="830997"/>
          </a:xfrm>
          <a:prstGeom prst="rect">
            <a:avLst/>
          </a:prstGeom>
          <a:noFill/>
        </p:spPr>
        <p:txBody>
          <a:bodyPr wrap="square" rtlCol="0">
            <a:spAutoFit/>
          </a:bodyPr>
          <a:lstStyle/>
          <a:p>
            <a:pPr algn="just"/>
            <a:r>
              <a:rPr lang="en-US" sz="4800" dirty="0" err="1"/>
              <a:t>Tay</a:t>
            </a:r>
            <a:r>
              <a:rPr lang="en-US" sz="4800" dirty="0"/>
              <a:t> </a:t>
            </a:r>
            <a:r>
              <a:rPr lang="en-US" sz="4800" dirty="0" err="1"/>
              <a:t>dò</a:t>
            </a:r>
            <a:endParaRPr lang="en-US" sz="4800" dirty="0"/>
          </a:p>
        </p:txBody>
      </p:sp>
      <p:pic>
        <p:nvPicPr>
          <p:cNvPr id="26" name="Picture 25">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7915937" y="3365496"/>
            <a:ext cx="839706" cy="839706"/>
          </a:xfrm>
          <a:prstGeom prst="rect">
            <a:avLst/>
          </a:prstGeom>
        </p:spPr>
      </p:pic>
      <p:pic>
        <p:nvPicPr>
          <p:cNvPr id="27" name="Picture 26">
            <a:extLst>
              <a:ext uri="{FF2B5EF4-FFF2-40B4-BE49-F238E27FC236}">
                <a16:creationId xmlns:a16="http://schemas.microsoft.com/office/drawing/2014/main" id="{4777176D-2FB0-C310-0A73-BD80E8BA57C4}"/>
              </a:ext>
            </a:extLst>
          </p:cNvPr>
          <p:cNvPicPr>
            <a:picLocks noChangeAspect="1"/>
          </p:cNvPicPr>
          <p:nvPr/>
        </p:nvPicPr>
        <p:blipFill>
          <a:blip r:embed="rId5"/>
          <a:stretch>
            <a:fillRect/>
          </a:stretch>
        </p:blipFill>
        <p:spPr>
          <a:xfrm>
            <a:off x="7979600" y="2247702"/>
            <a:ext cx="776042" cy="776042"/>
          </a:xfrm>
          <a:prstGeom prst="rect">
            <a:avLst/>
          </a:prstGeom>
        </p:spPr>
      </p:pic>
      <p:pic>
        <p:nvPicPr>
          <p:cNvPr id="28" name="Picture 27">
            <a:extLst>
              <a:ext uri="{FF2B5EF4-FFF2-40B4-BE49-F238E27FC236}">
                <a16:creationId xmlns:a16="http://schemas.microsoft.com/office/drawing/2014/main" id="{F12BA3A9-616B-D9EE-A9BF-47CA7D9DE74F}"/>
              </a:ext>
            </a:extLst>
          </p:cNvPr>
          <p:cNvPicPr>
            <a:picLocks noChangeAspect="1"/>
          </p:cNvPicPr>
          <p:nvPr/>
        </p:nvPicPr>
        <p:blipFill>
          <a:blip r:embed="rId6"/>
          <a:stretch>
            <a:fillRect/>
          </a:stretch>
        </p:blipFill>
        <p:spPr>
          <a:xfrm>
            <a:off x="7915936" y="4517088"/>
            <a:ext cx="839706" cy="839706"/>
          </a:xfrm>
          <a:prstGeom prst="rect">
            <a:avLst/>
          </a:prstGeom>
        </p:spPr>
      </p:pic>
      <p:pic>
        <p:nvPicPr>
          <p:cNvPr id="29"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621271" y="2504336"/>
            <a:ext cx="416253" cy="5816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4621271" y="3494375"/>
            <a:ext cx="460498" cy="6434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468744" y="4381275"/>
            <a:ext cx="673815" cy="735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ducation cartoon retro set"/>
          <p:cNvPicPr>
            <a:picLocks noChangeAspect="1" noChangeArrowheads="1"/>
          </p:cNvPicPr>
          <p:nvPr/>
        </p:nvPicPr>
        <p:blipFill rotWithShape="1">
          <a:blip r:embed="rId8">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te doodle cartoon children student showing placard in the classroom back to school"/>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7586" r="14333" b="70619"/>
          <a:stretch/>
        </p:blipFill>
        <p:spPr bwMode="auto">
          <a:xfrm>
            <a:off x="0" y="6175412"/>
            <a:ext cx="1976284" cy="68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par>
                                <p:cTn id="21" presetID="1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p:tgtEl>
                                          <p:spTgt spid="26"/>
                                        </p:tgtEl>
                                        <p:attrNameLst>
                                          <p:attrName>ppt_y</p:attrName>
                                        </p:attrNameLst>
                                      </p:cBhvr>
                                      <p:tavLst>
                                        <p:tav tm="0">
                                          <p:val>
                                            <p:strVal val="#ppt_y+#ppt_h*1.125000"/>
                                          </p:val>
                                        </p:tav>
                                        <p:tav tm="100000">
                                          <p:val>
                                            <p:strVal val="#ppt_y"/>
                                          </p:val>
                                        </p:tav>
                                      </p:tavLst>
                                    </p:anim>
                                    <p:animEffect transition="in" filter="wipe(up)">
                                      <p:cBhvr>
                                        <p:cTn id="24" dur="500"/>
                                        <p:tgtEl>
                                          <p:spTgt spid="26"/>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par>
                                <p:cTn id="29" presetID="1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par>
                                <p:cTn id="33" presetID="12" presetClass="entr" presetSubtype="4"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p:tgtEl>
                                          <p:spTgt spid="31"/>
                                        </p:tgtEl>
                                        <p:attrNameLst>
                                          <p:attrName>ppt_y</p:attrName>
                                        </p:attrNameLst>
                                      </p:cBhvr>
                                      <p:tavLst>
                                        <p:tav tm="0">
                                          <p:val>
                                            <p:strVal val="#ppt_y+#ppt_h*1.125000"/>
                                          </p:val>
                                        </p:tav>
                                        <p:tav tm="100000">
                                          <p:val>
                                            <p:strVal val="#ppt_y"/>
                                          </p:val>
                                        </p:tav>
                                      </p:tavLst>
                                    </p:anim>
                                    <p:animEffect transition="in" filter="wipe(up)">
                                      <p:cBhvr>
                                        <p:cTn id="36" dur="500"/>
                                        <p:tgtEl>
                                          <p:spTgt spid="31"/>
                                        </p:tgtEl>
                                      </p:cBhvr>
                                    </p:animEffect>
                                  </p:childTnLst>
                                </p:cTn>
                              </p:par>
                              <p:par>
                                <p:cTn id="37" presetID="1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ppt_y</p:attrName>
                                        </p:attrNameLst>
                                      </p:cBhvr>
                                      <p:tavLst>
                                        <p:tav tm="0">
                                          <p:val>
                                            <p:strVal val="#ppt_y+#ppt_h*1.125000"/>
                                          </p:val>
                                        </p:tav>
                                        <p:tav tm="100000">
                                          <p:val>
                                            <p:strVal val="#ppt_y"/>
                                          </p:val>
                                        </p:tav>
                                      </p:tavLst>
                                    </p:anim>
                                    <p:animEffect transition="in" filter="wipe(up)">
                                      <p:cBhvr>
                                        <p:cTn id="40" dur="500"/>
                                        <p:tgtEl>
                                          <p:spTgt spid="29"/>
                                        </p:tgtEl>
                                      </p:cBhvr>
                                    </p:animEffect>
                                  </p:childTnLst>
                                </p:cTn>
                              </p:par>
                              <p:par>
                                <p:cTn id="41" presetID="1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ppt_y</p:attrName>
                                        </p:attrNameLst>
                                      </p:cBhvr>
                                      <p:tavLst>
                                        <p:tav tm="0">
                                          <p:val>
                                            <p:strVal val="#ppt_y+#ppt_h*1.125000"/>
                                          </p:val>
                                        </p:tav>
                                        <p:tav tm="100000">
                                          <p:val>
                                            <p:strVal val="#ppt_y"/>
                                          </p:val>
                                        </p:tav>
                                      </p:tavLst>
                                    </p:anim>
                                    <p:animEffect transition="in" filter="wipe(up)">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5">
            <a:extLst>
              <a:ext uri="{FF2B5EF4-FFF2-40B4-BE49-F238E27FC236}">
                <a16:creationId xmlns:a16="http://schemas.microsoft.com/office/drawing/2014/main" id="{21B82F19-53B7-CF7F-8A4B-55300703A0EC}"/>
              </a:ext>
            </a:extLst>
          </p:cNvPr>
          <p:cNvSpPr/>
          <p:nvPr/>
        </p:nvSpPr>
        <p:spPr>
          <a:xfrm>
            <a:off x="213360" y="1093519"/>
            <a:ext cx="11856720" cy="5764481"/>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4CC27F1-CB41-C0FA-79FF-50A6FEA747C3}"/>
              </a:ext>
            </a:extLst>
          </p:cNvPr>
          <p:cNvGrpSpPr/>
          <p:nvPr/>
        </p:nvGrpSpPr>
        <p:grpSpPr>
          <a:xfrm>
            <a:off x="80010" y="-123240"/>
            <a:ext cx="12192000" cy="1200329"/>
            <a:chOff x="2941085" y="292595"/>
            <a:chExt cx="6309827" cy="1200329"/>
          </a:xfrm>
        </p:grpSpPr>
        <p:sp>
          <p:nvSpPr>
            <p:cNvPr id="20" name="TextBox 19">
              <a:extLst>
                <a:ext uri="{FF2B5EF4-FFF2-40B4-BE49-F238E27FC236}">
                  <a16:creationId xmlns:a16="http://schemas.microsoft.com/office/drawing/2014/main" id="{60D1B873-F040-A745-EDFC-C175F496F059}"/>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câu</a:t>
              </a:r>
              <a:endPar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21" name="TextBox 20">
              <a:extLst>
                <a:ext uri="{FF2B5EF4-FFF2-40B4-BE49-F238E27FC236}">
                  <a16:creationId xmlns:a16="http://schemas.microsoft.com/office/drawing/2014/main" id="{5F9460F8-EA8D-4E8B-7739-6C380EA8610C}"/>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câu</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2" name="TextBox 11"/>
          <p:cNvSpPr txBox="1"/>
          <p:nvPr/>
        </p:nvSpPr>
        <p:spPr>
          <a:xfrm>
            <a:off x="80010" y="1358931"/>
            <a:ext cx="11856720" cy="584775"/>
          </a:xfrm>
          <a:prstGeom prst="rect">
            <a:avLst/>
          </a:prstGeom>
          <a:noFill/>
        </p:spPr>
        <p:txBody>
          <a:bodyPr wrap="square" rtlCol="0">
            <a:spAutoFit/>
          </a:bodyPr>
          <a:lstStyle/>
          <a:p>
            <a:pPr algn="ctr"/>
            <a:r>
              <a:rPr lang="en-US" sz="3200" b="1" dirty="0">
                <a:solidFill>
                  <a:srgbClr val="FF0000"/>
                </a:solidFill>
              </a:rPr>
              <a:t>Ý </a:t>
            </a:r>
            <a:r>
              <a:rPr lang="en-US" sz="3200" b="1" dirty="0" err="1">
                <a:solidFill>
                  <a:srgbClr val="FF0000"/>
                </a:solidFill>
              </a:rPr>
              <a:t>tưởng</a:t>
            </a:r>
            <a:r>
              <a:rPr lang="en-US" sz="3200" b="1" dirty="0">
                <a:solidFill>
                  <a:srgbClr val="FF0000"/>
                </a:solidFill>
              </a:rPr>
              <a:t> của </a:t>
            </a:r>
            <a:r>
              <a:rPr lang="en-US" sz="3200" b="1" dirty="0" err="1">
                <a:solidFill>
                  <a:srgbClr val="FF0000"/>
                </a:solidFill>
              </a:rPr>
              <a:t>chúng</a:t>
            </a:r>
            <a:r>
              <a:rPr lang="en-US" sz="3200" b="1" dirty="0">
                <a:solidFill>
                  <a:srgbClr val="FF0000"/>
                </a:solidFill>
              </a:rPr>
              <a:t> </a:t>
            </a:r>
            <a:r>
              <a:rPr lang="en-US" sz="3200" b="1" dirty="0" err="1">
                <a:solidFill>
                  <a:srgbClr val="FF0000"/>
                </a:solidFill>
              </a:rPr>
              <a:t>mình</a:t>
            </a:r>
            <a:endParaRPr lang="en-US" sz="3200" b="1" dirty="0">
              <a:solidFill>
                <a:srgbClr val="FF0000"/>
              </a:solidFill>
            </a:endParaRPr>
          </a:p>
        </p:txBody>
      </p:sp>
      <p:sp>
        <p:nvSpPr>
          <p:cNvPr id="24" name="Hộp Văn bản 6">
            <a:extLst>
              <a:ext uri="{FF2B5EF4-FFF2-40B4-BE49-F238E27FC236}">
                <a16:creationId xmlns:a16="http://schemas.microsoft.com/office/drawing/2014/main" id="{359AF09B-D025-7B42-44A8-57BD0B272F3C}"/>
              </a:ext>
            </a:extLst>
          </p:cNvPr>
          <p:cNvSpPr txBox="1"/>
          <p:nvPr/>
        </p:nvSpPr>
        <p:spPr>
          <a:xfrm>
            <a:off x="701040" y="1960136"/>
            <a:ext cx="11369040" cy="1246495"/>
          </a:xfrm>
          <a:prstGeom prst="rect">
            <a:avLst/>
          </a:prstGeom>
          <a:noFill/>
        </p:spPr>
        <p:txBody>
          <a:bodyPr wrap="square" rtlCol="0">
            <a:spAutoFit/>
          </a:bodyPr>
          <a:lstStyle/>
          <a:p>
            <a:pPr marL="457200" indent="-457200" algn="just">
              <a:buAutoNum type="arabicPeriod"/>
            </a:pPr>
            <a:r>
              <a:rPr lang="en-US" sz="2500" dirty="0" err="1"/>
              <a:t>Một</a:t>
            </a:r>
            <a:r>
              <a:rPr lang="en-US" sz="2500" dirty="0"/>
              <a:t> </a:t>
            </a:r>
            <a:r>
              <a:rPr lang="en-US" sz="2500" dirty="0" err="1"/>
              <a:t>hôm</a:t>
            </a:r>
            <a:r>
              <a:rPr lang="en-US" sz="2500" dirty="0"/>
              <a:t>, </a:t>
            </a:r>
            <a:r>
              <a:rPr lang="en-US" sz="2500" dirty="0" err="1"/>
              <a:t>cô</a:t>
            </a:r>
            <a:r>
              <a:rPr lang="en-US" sz="2500" dirty="0"/>
              <a:t> </a:t>
            </a:r>
            <a:r>
              <a:rPr lang="en-US" sz="2500" dirty="0" err="1"/>
              <a:t>giáo</a:t>
            </a:r>
            <a:r>
              <a:rPr lang="en-US" sz="2500" dirty="0"/>
              <a:t> </a:t>
            </a:r>
            <a:r>
              <a:rPr lang="en-US" sz="2500" dirty="0" err="1"/>
              <a:t>Mĩ</a:t>
            </a:r>
            <a:r>
              <a:rPr lang="en-US" sz="2500" dirty="0"/>
              <a:t> </a:t>
            </a:r>
            <a:r>
              <a:rPr lang="en-US" sz="2500" dirty="0" err="1"/>
              <a:t>thuật</a:t>
            </a:r>
            <a:r>
              <a:rPr lang="en-US" sz="2500" dirty="0"/>
              <a:t> </a:t>
            </a:r>
            <a:r>
              <a:rPr lang="en-US" sz="2500" dirty="0" err="1"/>
              <a:t>nói</a:t>
            </a:r>
            <a:r>
              <a:rPr lang="en-US" sz="2500" dirty="0"/>
              <a:t> </a:t>
            </a:r>
            <a:r>
              <a:rPr lang="en-US" sz="2500" dirty="0" err="1"/>
              <a:t>với</a:t>
            </a:r>
            <a:r>
              <a:rPr lang="en-US" sz="2500" dirty="0"/>
              <a:t> </a:t>
            </a:r>
            <a:r>
              <a:rPr lang="en-US" sz="2500" dirty="0" err="1"/>
              <a:t>cả</a:t>
            </a:r>
            <a:r>
              <a:rPr lang="en-US" sz="2500" dirty="0"/>
              <a:t> </a:t>
            </a:r>
            <a:r>
              <a:rPr lang="en-US" sz="2500" dirty="0" err="1"/>
              <a:t>lớp</a:t>
            </a:r>
            <a:r>
              <a:rPr lang="en-US" sz="2500" dirty="0"/>
              <a:t>:</a:t>
            </a:r>
          </a:p>
          <a:p>
            <a:pPr algn="just"/>
            <a:r>
              <a:rPr lang="en-US" sz="2500" dirty="0"/>
              <a:t>     -  </a:t>
            </a:r>
            <a:r>
              <a:rPr lang="en-US" sz="2500" dirty="0" err="1"/>
              <a:t>Nếu</a:t>
            </a:r>
            <a:r>
              <a:rPr lang="en-US" sz="2500" dirty="0"/>
              <a:t> </a:t>
            </a:r>
            <a:r>
              <a:rPr lang="en-US" sz="2500" dirty="0" err="1"/>
              <a:t>là</a:t>
            </a:r>
            <a:r>
              <a:rPr lang="en-US" sz="2500" dirty="0"/>
              <a:t> </a:t>
            </a:r>
            <a:r>
              <a:rPr lang="en-US" sz="2500" dirty="0" err="1"/>
              <a:t>nhà</a:t>
            </a:r>
            <a:r>
              <a:rPr lang="en-US" sz="2500" dirty="0"/>
              <a:t> </a:t>
            </a:r>
            <a:r>
              <a:rPr lang="en-US" sz="2500" dirty="0" err="1"/>
              <a:t>khoa</a:t>
            </a:r>
            <a:r>
              <a:rPr lang="en-US" sz="2500" dirty="0"/>
              <a:t> </a:t>
            </a:r>
            <a:r>
              <a:rPr lang="en-US" sz="2500" dirty="0" err="1"/>
              <a:t>học</a:t>
            </a:r>
            <a:r>
              <a:rPr lang="en-US" sz="2500" dirty="0"/>
              <a:t>, </a:t>
            </a:r>
            <a:r>
              <a:rPr lang="en-US" sz="2500" dirty="0" err="1"/>
              <a:t>các</a:t>
            </a:r>
            <a:r>
              <a:rPr lang="en-US" sz="2500" dirty="0"/>
              <a:t> </a:t>
            </a:r>
            <a:r>
              <a:rPr lang="en-US" sz="2500" dirty="0" err="1"/>
              <a:t>em</a:t>
            </a:r>
            <a:r>
              <a:rPr lang="en-US" sz="2500" dirty="0"/>
              <a:t> </a:t>
            </a:r>
            <a:r>
              <a:rPr lang="en-US" sz="2500" dirty="0" err="1"/>
              <a:t>sẽ</a:t>
            </a:r>
            <a:r>
              <a:rPr lang="en-US" sz="2500" dirty="0"/>
              <a:t> </a:t>
            </a:r>
            <a:r>
              <a:rPr lang="en-US" sz="2500" dirty="0" err="1"/>
              <a:t>chế</a:t>
            </a:r>
            <a:r>
              <a:rPr lang="en-US" sz="2500" dirty="0"/>
              <a:t> </a:t>
            </a:r>
            <a:r>
              <a:rPr lang="en-US" sz="2500" dirty="0" err="1"/>
              <a:t>tạo</a:t>
            </a:r>
            <a:r>
              <a:rPr lang="en-US" sz="2500" dirty="0"/>
              <a:t> </a:t>
            </a:r>
            <a:r>
              <a:rPr lang="en-US" sz="2500" dirty="0" err="1"/>
              <a:t>vật</a:t>
            </a:r>
            <a:r>
              <a:rPr lang="en-US" sz="2500" dirty="0"/>
              <a:t> </a:t>
            </a:r>
            <a:r>
              <a:rPr lang="en-US" sz="2500" dirty="0" err="1"/>
              <a:t>gì</a:t>
            </a:r>
            <a:r>
              <a:rPr lang="en-US" sz="2500" dirty="0"/>
              <a:t> </a:t>
            </a:r>
            <a:r>
              <a:rPr lang="en-US" sz="2500" dirty="0" err="1"/>
              <a:t>để</a:t>
            </a:r>
            <a:r>
              <a:rPr lang="en-US" sz="2500" dirty="0"/>
              <a:t> </a:t>
            </a:r>
            <a:r>
              <a:rPr lang="en-US" sz="2500" dirty="0" err="1"/>
              <a:t>giúp</a:t>
            </a:r>
            <a:r>
              <a:rPr lang="en-US" sz="2500" dirty="0"/>
              <a:t> con </a:t>
            </a:r>
            <a:r>
              <a:rPr lang="en-US" sz="2500" dirty="0" err="1"/>
              <a:t>người</a:t>
            </a:r>
            <a:r>
              <a:rPr lang="en-US" sz="2500" dirty="0"/>
              <a:t> </a:t>
            </a:r>
            <a:r>
              <a:rPr lang="en-US" sz="2500" dirty="0" err="1"/>
              <a:t>làm</a:t>
            </a:r>
            <a:r>
              <a:rPr lang="en-US" sz="2500" dirty="0"/>
              <a:t> </a:t>
            </a:r>
            <a:r>
              <a:rPr lang="en-US" sz="2500" dirty="0" err="1"/>
              <a:t>việc</a:t>
            </a:r>
            <a:r>
              <a:rPr lang="en-US" sz="2500" dirty="0"/>
              <a:t> </a:t>
            </a:r>
            <a:r>
              <a:rPr lang="en-US" sz="2500" dirty="0" err="1"/>
              <a:t>vui</a:t>
            </a:r>
            <a:r>
              <a:rPr lang="en-US" sz="2500" dirty="0"/>
              <a:t> </a:t>
            </a:r>
            <a:r>
              <a:rPr lang="en-US" sz="2500" dirty="0" err="1"/>
              <a:t>hơn</a:t>
            </a:r>
            <a:r>
              <a:rPr lang="en-US" sz="2500" dirty="0"/>
              <a:t>? </a:t>
            </a:r>
            <a:r>
              <a:rPr lang="en-US" sz="2500" dirty="0" err="1"/>
              <a:t>Bây</a:t>
            </a:r>
            <a:r>
              <a:rPr lang="en-US" sz="2500" dirty="0"/>
              <a:t> </a:t>
            </a:r>
            <a:r>
              <a:rPr lang="en-US" sz="2500" dirty="0" err="1"/>
              <a:t>giờ</a:t>
            </a:r>
            <a:r>
              <a:rPr lang="en-US" sz="2500" dirty="0"/>
              <a:t> </a:t>
            </a:r>
            <a:r>
              <a:rPr lang="en-US" sz="2500" dirty="0" err="1"/>
              <a:t>mỗi</a:t>
            </a:r>
            <a:r>
              <a:rPr lang="en-US" sz="2500" dirty="0"/>
              <a:t> </a:t>
            </a:r>
            <a:r>
              <a:rPr lang="en-US" sz="2500" dirty="0" err="1"/>
              <a:t>bạn</a:t>
            </a:r>
            <a:r>
              <a:rPr lang="en-US" sz="2500" dirty="0"/>
              <a:t> </a:t>
            </a:r>
            <a:r>
              <a:rPr lang="en-US" sz="2500" dirty="0" err="1"/>
              <a:t>hãy</a:t>
            </a:r>
            <a:r>
              <a:rPr lang="en-US" sz="2500" dirty="0"/>
              <a:t> </a:t>
            </a:r>
            <a:r>
              <a:rPr lang="en-US" sz="2500" dirty="0" err="1"/>
              <a:t>vẽ</a:t>
            </a:r>
            <a:r>
              <a:rPr lang="en-US" sz="2500" dirty="0"/>
              <a:t> </a:t>
            </a:r>
            <a:r>
              <a:rPr lang="en-US" sz="2500" dirty="0" err="1"/>
              <a:t>lại</a:t>
            </a:r>
            <a:r>
              <a:rPr lang="en-US" sz="2500" dirty="0"/>
              <a:t> </a:t>
            </a:r>
            <a:r>
              <a:rPr lang="en-US" sz="2500" dirty="0" err="1"/>
              <a:t>đồ</a:t>
            </a:r>
            <a:r>
              <a:rPr lang="en-US" sz="2500" dirty="0"/>
              <a:t> </a:t>
            </a:r>
            <a:r>
              <a:rPr lang="en-US" sz="2500" dirty="0" err="1"/>
              <a:t>vật</a:t>
            </a:r>
            <a:r>
              <a:rPr lang="en-US" sz="2500" dirty="0"/>
              <a:t> </a:t>
            </a:r>
            <a:r>
              <a:rPr lang="en-US" sz="2500" dirty="0" err="1"/>
              <a:t>mơ</a:t>
            </a:r>
            <a:r>
              <a:rPr lang="en-US" sz="2500" dirty="0"/>
              <a:t> </a:t>
            </a:r>
            <a:r>
              <a:rPr lang="en-US" sz="2500" dirty="0" err="1"/>
              <a:t>ước</a:t>
            </a:r>
            <a:r>
              <a:rPr lang="en-US" sz="2500" dirty="0"/>
              <a:t> của </a:t>
            </a:r>
            <a:r>
              <a:rPr lang="en-US" sz="2500" dirty="0" err="1"/>
              <a:t>mình</a:t>
            </a:r>
            <a:r>
              <a:rPr lang="en-US" sz="2500" dirty="0"/>
              <a:t> </a:t>
            </a:r>
            <a:r>
              <a:rPr lang="en-US" sz="2500" dirty="0" err="1"/>
              <a:t>nhé</a:t>
            </a:r>
            <a:r>
              <a:rPr lang="en-US" sz="2500" dirty="0"/>
              <a:t> .</a:t>
            </a:r>
          </a:p>
        </p:txBody>
      </p:sp>
      <p:pic>
        <p:nvPicPr>
          <p:cNvPr id="23" name="Picture 22"/>
          <p:cNvPicPr>
            <a:picLocks noChangeAspect="1"/>
          </p:cNvPicPr>
          <p:nvPr/>
        </p:nvPicPr>
        <p:blipFill rotWithShape="1">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rcRect l="15833" t="59778" r="6208" b="15556"/>
          <a:stretch/>
        </p:blipFill>
        <p:spPr>
          <a:xfrm>
            <a:off x="3339465" y="3088757"/>
            <a:ext cx="5673090" cy="3887118"/>
          </a:xfrm>
          <a:prstGeom prst="rect">
            <a:avLst/>
          </a:prstGeom>
        </p:spPr>
      </p:pic>
    </p:spTree>
    <p:extLst>
      <p:ext uri="{BB962C8B-B14F-4D97-AF65-F5344CB8AC3E}">
        <p14:creationId xmlns:p14="http://schemas.microsoft.com/office/powerpoint/2010/main" val="169093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1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ppt_y</p:attrName>
                                        </p:attrNameLst>
                                      </p:cBhvr>
                                      <p:tavLst>
                                        <p:tav tm="0">
                                          <p:val>
                                            <p:strVal val="#ppt_y+#ppt_h*1.125000"/>
                                          </p:val>
                                        </p:tav>
                                        <p:tav tm="100000">
                                          <p:val>
                                            <p:strVal val="#ppt_y"/>
                                          </p:val>
                                        </p:tav>
                                      </p:tavLst>
                                    </p:anim>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5">
            <a:extLst>
              <a:ext uri="{FF2B5EF4-FFF2-40B4-BE49-F238E27FC236}">
                <a16:creationId xmlns:a16="http://schemas.microsoft.com/office/drawing/2014/main" id="{21B82F19-53B7-CF7F-8A4B-55300703A0EC}"/>
              </a:ext>
            </a:extLst>
          </p:cNvPr>
          <p:cNvSpPr/>
          <p:nvPr/>
        </p:nvSpPr>
        <p:spPr>
          <a:xfrm>
            <a:off x="213360" y="1093519"/>
            <a:ext cx="11856720" cy="5764481"/>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4CC27F1-CB41-C0FA-79FF-50A6FEA747C3}"/>
              </a:ext>
            </a:extLst>
          </p:cNvPr>
          <p:cNvGrpSpPr/>
          <p:nvPr/>
        </p:nvGrpSpPr>
        <p:grpSpPr>
          <a:xfrm>
            <a:off x="80010" y="-123240"/>
            <a:ext cx="12192000" cy="1200329"/>
            <a:chOff x="2941085" y="292595"/>
            <a:chExt cx="6309827" cy="1200329"/>
          </a:xfrm>
        </p:grpSpPr>
        <p:sp>
          <p:nvSpPr>
            <p:cNvPr id="20" name="TextBox 19">
              <a:extLst>
                <a:ext uri="{FF2B5EF4-FFF2-40B4-BE49-F238E27FC236}">
                  <a16:creationId xmlns:a16="http://schemas.microsoft.com/office/drawing/2014/main" id="{60D1B873-F040-A745-EDFC-C175F496F059}"/>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câu</a:t>
              </a:r>
              <a:endPar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21" name="TextBox 20">
              <a:extLst>
                <a:ext uri="{FF2B5EF4-FFF2-40B4-BE49-F238E27FC236}">
                  <a16:creationId xmlns:a16="http://schemas.microsoft.com/office/drawing/2014/main" id="{5F9460F8-EA8D-4E8B-7739-6C380EA8610C}"/>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câu</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2" name="TextBox 11"/>
          <p:cNvSpPr txBox="1"/>
          <p:nvPr/>
        </p:nvSpPr>
        <p:spPr>
          <a:xfrm>
            <a:off x="80010" y="1358931"/>
            <a:ext cx="11856720" cy="584775"/>
          </a:xfrm>
          <a:prstGeom prst="rect">
            <a:avLst/>
          </a:prstGeom>
          <a:noFill/>
        </p:spPr>
        <p:txBody>
          <a:bodyPr wrap="square" rtlCol="0">
            <a:spAutoFit/>
          </a:bodyPr>
          <a:lstStyle/>
          <a:p>
            <a:pPr algn="ctr"/>
            <a:r>
              <a:rPr lang="en-US" sz="3200" b="1" dirty="0">
                <a:solidFill>
                  <a:srgbClr val="FF0000"/>
                </a:solidFill>
              </a:rPr>
              <a:t>Ý </a:t>
            </a:r>
            <a:r>
              <a:rPr lang="en-US" sz="3200" b="1" dirty="0" err="1">
                <a:solidFill>
                  <a:srgbClr val="FF0000"/>
                </a:solidFill>
              </a:rPr>
              <a:t>tưởng</a:t>
            </a:r>
            <a:r>
              <a:rPr lang="en-US" sz="3200" b="1" dirty="0">
                <a:solidFill>
                  <a:srgbClr val="FF0000"/>
                </a:solidFill>
              </a:rPr>
              <a:t> của </a:t>
            </a:r>
            <a:r>
              <a:rPr lang="en-US" sz="3200" b="1" dirty="0" err="1">
                <a:solidFill>
                  <a:srgbClr val="FF0000"/>
                </a:solidFill>
              </a:rPr>
              <a:t>chúng</a:t>
            </a:r>
            <a:r>
              <a:rPr lang="en-US" sz="3200" b="1" dirty="0">
                <a:solidFill>
                  <a:srgbClr val="FF0000"/>
                </a:solidFill>
              </a:rPr>
              <a:t> </a:t>
            </a:r>
            <a:r>
              <a:rPr lang="en-US" sz="3200" b="1" dirty="0" err="1">
                <a:solidFill>
                  <a:srgbClr val="FF0000"/>
                </a:solidFill>
              </a:rPr>
              <a:t>mình</a:t>
            </a:r>
            <a:endParaRPr lang="en-US" sz="3200" b="1" dirty="0">
              <a:solidFill>
                <a:srgbClr val="FF0000"/>
              </a:solidFill>
            </a:endParaRPr>
          </a:p>
        </p:txBody>
      </p:sp>
      <p:sp>
        <p:nvSpPr>
          <p:cNvPr id="24" name="Hộp Văn bản 6">
            <a:extLst>
              <a:ext uri="{FF2B5EF4-FFF2-40B4-BE49-F238E27FC236}">
                <a16:creationId xmlns:a16="http://schemas.microsoft.com/office/drawing/2014/main" id="{359AF09B-D025-7B42-44A8-57BD0B272F3C}"/>
              </a:ext>
            </a:extLst>
          </p:cNvPr>
          <p:cNvSpPr txBox="1"/>
          <p:nvPr/>
        </p:nvSpPr>
        <p:spPr>
          <a:xfrm>
            <a:off x="701040" y="1960136"/>
            <a:ext cx="11369040" cy="4708981"/>
          </a:xfrm>
          <a:prstGeom prst="rect">
            <a:avLst/>
          </a:prstGeom>
          <a:noFill/>
        </p:spPr>
        <p:txBody>
          <a:bodyPr wrap="square" rtlCol="0">
            <a:spAutoFit/>
          </a:bodyPr>
          <a:lstStyle/>
          <a:p>
            <a:pPr marL="457200" indent="-457200" algn="just">
              <a:buAutoNum type="arabicPeriod" startAt="2"/>
            </a:pPr>
            <a:r>
              <a:rPr lang="en-US" sz="2500" dirty="0" err="1"/>
              <a:t>Vậy</a:t>
            </a:r>
            <a:r>
              <a:rPr lang="en-US" sz="2500" dirty="0"/>
              <a:t> </a:t>
            </a:r>
            <a:r>
              <a:rPr lang="en-US" sz="2500" dirty="0" err="1"/>
              <a:t>là</a:t>
            </a:r>
            <a:r>
              <a:rPr lang="en-US" sz="2500" dirty="0"/>
              <a:t> </a:t>
            </a:r>
            <a:r>
              <a:rPr lang="en-US" sz="2500" dirty="0" err="1"/>
              <a:t>cả</a:t>
            </a:r>
            <a:r>
              <a:rPr lang="en-US" sz="2500" dirty="0"/>
              <a:t> </a:t>
            </a:r>
            <a:r>
              <a:rPr lang="en-US" sz="2500" dirty="0" err="1"/>
              <a:t>lớp</a:t>
            </a:r>
            <a:r>
              <a:rPr lang="en-US" sz="2500" dirty="0"/>
              <a:t> </a:t>
            </a:r>
            <a:r>
              <a:rPr lang="en-US" sz="2500" dirty="0" err="1"/>
              <a:t>hào</a:t>
            </a:r>
            <a:r>
              <a:rPr lang="en-US" sz="2500" dirty="0"/>
              <a:t> </a:t>
            </a:r>
            <a:r>
              <a:rPr lang="en-US" sz="2500" dirty="0" err="1"/>
              <a:t>hứng</a:t>
            </a:r>
            <a:r>
              <a:rPr lang="en-US" sz="2500" dirty="0"/>
              <a:t> </a:t>
            </a:r>
            <a:r>
              <a:rPr lang="en-US" sz="2500" dirty="0" err="1"/>
              <a:t>vẽ</a:t>
            </a:r>
            <a:r>
              <a:rPr lang="en-US" sz="2500" dirty="0"/>
              <a:t>. </a:t>
            </a:r>
            <a:r>
              <a:rPr lang="en-US" sz="2500" dirty="0" err="1"/>
              <a:t>Bạn</a:t>
            </a:r>
            <a:r>
              <a:rPr lang="en-US" sz="2500" dirty="0"/>
              <a:t> </a:t>
            </a:r>
            <a:r>
              <a:rPr lang="en-US" sz="2500" dirty="0" err="1"/>
              <a:t>Tâm</a:t>
            </a:r>
            <a:r>
              <a:rPr lang="en-US" sz="2500" dirty="0"/>
              <a:t> </a:t>
            </a:r>
            <a:r>
              <a:rPr lang="en-US" sz="2500" dirty="0" err="1"/>
              <a:t>vẽ</a:t>
            </a:r>
            <a:r>
              <a:rPr lang="en-US" sz="2500" dirty="0"/>
              <a:t> </a:t>
            </a:r>
            <a:r>
              <a:rPr lang="en-US" sz="2500" dirty="0" err="1"/>
              <a:t>chiếc</a:t>
            </a:r>
            <a:r>
              <a:rPr lang="en-US" sz="2500" dirty="0"/>
              <a:t> ô </a:t>
            </a:r>
            <a:r>
              <a:rPr lang="en-US" sz="2500" dirty="0" err="1"/>
              <a:t>tô</a:t>
            </a:r>
            <a:r>
              <a:rPr lang="en-US" sz="2500" dirty="0"/>
              <a:t> </a:t>
            </a:r>
            <a:r>
              <a:rPr lang="en-US" sz="2500" dirty="0" err="1"/>
              <a:t>mềm</a:t>
            </a:r>
            <a:r>
              <a:rPr lang="en-US" sz="2500" dirty="0"/>
              <a:t> </a:t>
            </a:r>
            <a:r>
              <a:rPr lang="en-US" sz="2500" dirty="0" err="1"/>
              <a:t>như</a:t>
            </a:r>
            <a:r>
              <a:rPr lang="en-US" sz="2500" dirty="0"/>
              <a:t> </a:t>
            </a:r>
            <a:r>
              <a:rPr lang="en-US" sz="2500" dirty="0" err="1"/>
              <a:t>một</a:t>
            </a:r>
            <a:r>
              <a:rPr lang="en-US" sz="2500" dirty="0"/>
              <a:t> </a:t>
            </a:r>
            <a:r>
              <a:rPr lang="en-US" sz="2500" dirty="0" err="1"/>
              <a:t>quả</a:t>
            </a:r>
            <a:r>
              <a:rPr lang="en-US" sz="2500" dirty="0"/>
              <a:t> </a:t>
            </a:r>
            <a:r>
              <a:rPr lang="en-US" sz="2500" dirty="0" err="1"/>
              <a:t>bóng</a:t>
            </a:r>
            <a:r>
              <a:rPr lang="en-US" sz="2500" dirty="0"/>
              <a:t> </a:t>
            </a:r>
            <a:r>
              <a:rPr lang="en-US" sz="2500" dirty="0" err="1"/>
              <a:t>khổng</a:t>
            </a:r>
            <a:r>
              <a:rPr lang="en-US" sz="2500" dirty="0"/>
              <a:t> </a:t>
            </a:r>
            <a:r>
              <a:rPr lang="en-US" sz="2500" dirty="0" err="1"/>
              <a:t>lồ</a:t>
            </a:r>
            <a:r>
              <a:rPr lang="en-US" sz="2500" dirty="0"/>
              <a:t>, </a:t>
            </a:r>
            <a:r>
              <a:rPr lang="en-US" sz="2500" dirty="0" err="1"/>
              <a:t>vừa</a:t>
            </a:r>
            <a:r>
              <a:rPr lang="en-US" sz="2500" dirty="0"/>
              <a:t> </a:t>
            </a:r>
            <a:r>
              <a:rPr lang="en-US" sz="2500" dirty="0" err="1"/>
              <a:t>có</a:t>
            </a:r>
            <a:r>
              <a:rPr lang="en-US" sz="2500" dirty="0"/>
              <a:t> </a:t>
            </a:r>
            <a:r>
              <a:rPr lang="en-US" sz="2500" dirty="0" err="1"/>
              <a:t>đuôi</a:t>
            </a:r>
            <a:r>
              <a:rPr lang="en-US" sz="2500" dirty="0"/>
              <a:t> </a:t>
            </a:r>
            <a:r>
              <a:rPr lang="en-US" sz="2500" dirty="0" err="1"/>
              <a:t>cá</a:t>
            </a:r>
            <a:r>
              <a:rPr lang="en-US" sz="2500" dirty="0"/>
              <a:t> </a:t>
            </a:r>
            <a:r>
              <a:rPr lang="en-US" sz="2500" dirty="0" err="1"/>
              <a:t>để</a:t>
            </a:r>
            <a:r>
              <a:rPr lang="en-US" sz="2500" dirty="0"/>
              <a:t> </a:t>
            </a:r>
            <a:r>
              <a:rPr lang="en-US" sz="2500" dirty="0" err="1"/>
              <a:t>bơi</a:t>
            </a:r>
            <a:r>
              <a:rPr lang="en-US" sz="2500" dirty="0"/>
              <a:t> </a:t>
            </a:r>
            <a:r>
              <a:rPr lang="en-US" sz="2500" dirty="0" err="1"/>
              <a:t>vừa</a:t>
            </a:r>
            <a:r>
              <a:rPr lang="en-US" sz="2500" dirty="0"/>
              <a:t> </a:t>
            </a:r>
            <a:r>
              <a:rPr lang="en-US" sz="2500" dirty="0" err="1"/>
              <a:t>có</a:t>
            </a:r>
            <a:r>
              <a:rPr lang="en-US" sz="2500" dirty="0"/>
              <a:t> </a:t>
            </a:r>
            <a:r>
              <a:rPr lang="en-US" sz="2500" dirty="0" err="1"/>
              <a:t>đôi</a:t>
            </a:r>
            <a:r>
              <a:rPr lang="en-US" sz="2500" dirty="0"/>
              <a:t> </a:t>
            </a:r>
            <a:r>
              <a:rPr lang="en-US" sz="2500" dirty="0" err="1"/>
              <a:t>cánh</a:t>
            </a:r>
            <a:r>
              <a:rPr lang="en-US" sz="2500" dirty="0"/>
              <a:t> </a:t>
            </a:r>
            <a:r>
              <a:rPr lang="en-US" sz="2500" dirty="0" err="1"/>
              <a:t>để</a:t>
            </a:r>
            <a:r>
              <a:rPr lang="en-US" sz="2500" dirty="0"/>
              <a:t> bay.</a:t>
            </a:r>
          </a:p>
          <a:p>
            <a:pPr algn="just"/>
            <a:r>
              <a:rPr lang="en-US" sz="2500" dirty="0"/>
              <a:t>   -  Ba con </a:t>
            </a:r>
            <a:r>
              <a:rPr lang="en-US" sz="2500" dirty="0" err="1"/>
              <a:t>là</a:t>
            </a:r>
            <a:r>
              <a:rPr lang="en-US" sz="2500" dirty="0"/>
              <a:t> </a:t>
            </a:r>
            <a:r>
              <a:rPr lang="en-US" sz="2500" dirty="0" err="1"/>
              <a:t>lái</a:t>
            </a:r>
            <a:r>
              <a:rPr lang="en-US" sz="2500" dirty="0"/>
              <a:t> </a:t>
            </a:r>
            <a:r>
              <a:rPr lang="en-US" sz="2500" dirty="0" err="1"/>
              <a:t>xe</a:t>
            </a:r>
            <a:r>
              <a:rPr lang="en-US" sz="2500" dirty="0"/>
              <a:t>. </a:t>
            </a:r>
            <a:r>
              <a:rPr lang="en-US" sz="2500" dirty="0" err="1"/>
              <a:t>Chiếc</a:t>
            </a:r>
            <a:r>
              <a:rPr lang="en-US" sz="2500" dirty="0"/>
              <a:t> </a:t>
            </a:r>
            <a:r>
              <a:rPr lang="en-US" sz="2500" dirty="0" err="1"/>
              <a:t>xe</a:t>
            </a:r>
            <a:r>
              <a:rPr lang="en-US" sz="2500" dirty="0"/>
              <a:t> </a:t>
            </a:r>
            <a:r>
              <a:rPr lang="en-US" sz="2500" dirty="0" err="1"/>
              <a:t>có</a:t>
            </a:r>
            <a:r>
              <a:rPr lang="en-US" sz="2500" dirty="0"/>
              <a:t> </a:t>
            </a:r>
            <a:r>
              <a:rPr lang="en-US" sz="2500" dirty="0" err="1"/>
              <a:t>cánh</a:t>
            </a:r>
            <a:r>
              <a:rPr lang="en-US" sz="2500" dirty="0"/>
              <a:t> </a:t>
            </a:r>
            <a:r>
              <a:rPr lang="en-US" sz="2500" dirty="0" err="1"/>
              <a:t>sẽ</a:t>
            </a:r>
            <a:r>
              <a:rPr lang="en-US" sz="2500" dirty="0"/>
              <a:t> </a:t>
            </a:r>
            <a:r>
              <a:rPr lang="en-US" sz="2500" dirty="0" err="1"/>
              <a:t>giúp</a:t>
            </a:r>
            <a:r>
              <a:rPr lang="en-US" sz="2500" dirty="0"/>
              <a:t> </a:t>
            </a:r>
            <a:r>
              <a:rPr lang="en-US" sz="2500" dirty="0" err="1"/>
              <a:t>ba</a:t>
            </a:r>
            <a:r>
              <a:rPr lang="en-US" sz="2500" dirty="0"/>
              <a:t> con </a:t>
            </a:r>
            <a:r>
              <a:rPr lang="en-US" sz="2500" dirty="0" err="1"/>
              <a:t>chở</a:t>
            </a:r>
            <a:r>
              <a:rPr lang="en-US" sz="2500" dirty="0"/>
              <a:t> </a:t>
            </a:r>
            <a:r>
              <a:rPr lang="en-US" sz="2500" dirty="0" err="1"/>
              <a:t>khách</a:t>
            </a:r>
            <a:r>
              <a:rPr lang="en-US" sz="2500" dirty="0"/>
              <a:t> </a:t>
            </a:r>
            <a:r>
              <a:rPr lang="en-US" sz="2500" dirty="0" err="1"/>
              <a:t>đi</a:t>
            </a:r>
            <a:r>
              <a:rPr lang="en-US" sz="2500" dirty="0"/>
              <a:t> </a:t>
            </a:r>
            <a:r>
              <a:rPr lang="en-US" sz="2500" dirty="0" err="1"/>
              <a:t>nhanh</a:t>
            </a:r>
            <a:r>
              <a:rPr lang="en-US" sz="2500" dirty="0"/>
              <a:t> </a:t>
            </a:r>
            <a:r>
              <a:rPr lang="en-US" sz="2500" dirty="0" err="1"/>
              <a:t>hơn</a:t>
            </a:r>
            <a:r>
              <a:rPr lang="en-US" sz="2500" dirty="0"/>
              <a:t>.</a:t>
            </a:r>
          </a:p>
          <a:p>
            <a:pPr algn="just"/>
            <a:r>
              <a:rPr lang="en-US" sz="2500" dirty="0"/>
              <a:t>      </a:t>
            </a:r>
            <a:r>
              <a:rPr lang="en-US" sz="2500" dirty="0" err="1"/>
              <a:t>Sản</a:t>
            </a:r>
            <a:r>
              <a:rPr lang="en-US" sz="2500" dirty="0"/>
              <a:t> </a:t>
            </a:r>
            <a:r>
              <a:rPr lang="en-US" sz="2500" dirty="0" err="1"/>
              <a:t>phẩm</a:t>
            </a:r>
            <a:r>
              <a:rPr lang="en-US" sz="2500" dirty="0"/>
              <a:t> của </a:t>
            </a:r>
            <a:r>
              <a:rPr lang="en-US" sz="2500" dirty="0" err="1"/>
              <a:t>lớp</a:t>
            </a:r>
            <a:r>
              <a:rPr lang="en-US" sz="2500" dirty="0"/>
              <a:t> </a:t>
            </a:r>
            <a:r>
              <a:rPr lang="en-US" sz="2500" dirty="0" err="1"/>
              <a:t>trưởng</a:t>
            </a:r>
            <a:r>
              <a:rPr lang="en-US" sz="2500" dirty="0"/>
              <a:t> </a:t>
            </a:r>
            <a:r>
              <a:rPr lang="en-US" sz="2500" dirty="0" err="1"/>
              <a:t>là</a:t>
            </a:r>
            <a:r>
              <a:rPr lang="en-US" sz="2500" dirty="0"/>
              <a:t> </a:t>
            </a:r>
            <a:r>
              <a:rPr lang="en-US" sz="2500" dirty="0" err="1"/>
              <a:t>một</a:t>
            </a:r>
            <a:r>
              <a:rPr lang="en-US" sz="2500" dirty="0"/>
              <a:t> </a:t>
            </a:r>
            <a:r>
              <a:rPr lang="en-US" sz="2500" dirty="0" err="1"/>
              <a:t>chú</a:t>
            </a:r>
            <a:r>
              <a:rPr lang="en-US" sz="2500" dirty="0"/>
              <a:t> </a:t>
            </a:r>
            <a:r>
              <a:rPr lang="en-US" sz="2500" dirty="0" err="1"/>
              <a:t>nhện</a:t>
            </a:r>
            <a:r>
              <a:rPr lang="en-US" sz="2500" dirty="0"/>
              <a:t> </a:t>
            </a:r>
            <a:r>
              <a:rPr lang="en-US" sz="2500" dirty="0" err="1"/>
              <a:t>có</a:t>
            </a:r>
            <a:r>
              <a:rPr lang="en-US" sz="2500" dirty="0"/>
              <a:t> </a:t>
            </a:r>
            <a:r>
              <a:rPr lang="en-US" sz="2500" dirty="0" err="1"/>
              <a:t>cánh</a:t>
            </a:r>
            <a:r>
              <a:rPr lang="en-US" sz="2500" dirty="0"/>
              <a:t> </a:t>
            </a:r>
            <a:r>
              <a:rPr lang="en-US" sz="2500" dirty="0" err="1"/>
              <a:t>để</a:t>
            </a:r>
            <a:r>
              <a:rPr lang="en-US" sz="2500" dirty="0"/>
              <a:t> </a:t>
            </a:r>
            <a:r>
              <a:rPr lang="en-US" sz="2500" dirty="0" err="1"/>
              <a:t>hái</a:t>
            </a:r>
            <a:r>
              <a:rPr lang="en-US" sz="2500" dirty="0"/>
              <a:t> </a:t>
            </a:r>
            <a:r>
              <a:rPr lang="en-US" sz="2500" dirty="0" err="1"/>
              <a:t>xoài</a:t>
            </a:r>
            <a:r>
              <a:rPr lang="en-US" sz="2500" dirty="0"/>
              <a:t>. </a:t>
            </a:r>
            <a:r>
              <a:rPr lang="en-US" sz="2500" dirty="0" err="1"/>
              <a:t>Chú</a:t>
            </a:r>
            <a:r>
              <a:rPr lang="en-US" sz="2500" dirty="0"/>
              <a:t> bay </a:t>
            </a:r>
            <a:r>
              <a:rPr lang="en-US" sz="2500" dirty="0" err="1"/>
              <a:t>đến</a:t>
            </a:r>
            <a:r>
              <a:rPr lang="en-US" sz="2500" dirty="0"/>
              <a:t> </a:t>
            </a:r>
            <a:r>
              <a:rPr lang="en-US" sz="2500" dirty="0" err="1"/>
              <a:t>từng</a:t>
            </a:r>
            <a:r>
              <a:rPr lang="en-US" sz="2500" dirty="0"/>
              <a:t> </a:t>
            </a:r>
            <a:r>
              <a:rPr lang="en-US" sz="2500" dirty="0" err="1"/>
              <a:t>quả</a:t>
            </a:r>
            <a:r>
              <a:rPr lang="en-US" sz="2500" dirty="0"/>
              <a:t>, </a:t>
            </a:r>
            <a:r>
              <a:rPr lang="en-US" sz="2500" dirty="0" err="1"/>
              <a:t>nhả</a:t>
            </a:r>
            <a:r>
              <a:rPr lang="en-US" sz="2500" dirty="0"/>
              <a:t> </a:t>
            </a:r>
            <a:r>
              <a:rPr lang="en-US" sz="2500" dirty="0" err="1"/>
              <a:t>tơ</a:t>
            </a:r>
            <a:r>
              <a:rPr lang="en-US" sz="2500" dirty="0"/>
              <a:t> </a:t>
            </a:r>
            <a:r>
              <a:rPr lang="en-US" sz="2500" dirty="0" err="1"/>
              <a:t>gói</a:t>
            </a:r>
            <a:r>
              <a:rPr lang="en-US" sz="2500" dirty="0"/>
              <a:t> </a:t>
            </a:r>
            <a:r>
              <a:rPr lang="en-US" sz="2500" dirty="0" err="1"/>
              <a:t>những</a:t>
            </a:r>
            <a:r>
              <a:rPr lang="en-US" sz="2500" dirty="0"/>
              <a:t> </a:t>
            </a:r>
            <a:r>
              <a:rPr lang="en-US" sz="2500" dirty="0" err="1"/>
              <a:t>quả</a:t>
            </a:r>
            <a:r>
              <a:rPr lang="en-US" sz="2500" dirty="0"/>
              <a:t> </a:t>
            </a:r>
            <a:r>
              <a:rPr lang="en-US" sz="2500" dirty="0" err="1"/>
              <a:t>xoài</a:t>
            </a:r>
            <a:r>
              <a:rPr lang="en-US" sz="2500" dirty="0"/>
              <a:t> </a:t>
            </a:r>
            <a:r>
              <a:rPr lang="en-US" sz="2500" dirty="0" err="1"/>
              <a:t>thả</a:t>
            </a:r>
            <a:r>
              <a:rPr lang="en-US" sz="2500" dirty="0"/>
              <a:t> </a:t>
            </a:r>
            <a:r>
              <a:rPr lang="en-US" sz="2500" dirty="0" err="1"/>
              <a:t>vào</a:t>
            </a:r>
            <a:r>
              <a:rPr lang="en-US" sz="2500" dirty="0"/>
              <a:t> </a:t>
            </a:r>
            <a:r>
              <a:rPr lang="en-US" sz="2500" dirty="0" err="1"/>
              <a:t>giỏ</a:t>
            </a:r>
            <a:r>
              <a:rPr lang="en-US" sz="2500" dirty="0"/>
              <a:t>. </a:t>
            </a:r>
            <a:r>
              <a:rPr lang="en-US" sz="2500" dirty="0" err="1"/>
              <a:t>Một</a:t>
            </a:r>
            <a:r>
              <a:rPr lang="en-US" sz="2500" dirty="0"/>
              <a:t> </a:t>
            </a:r>
            <a:r>
              <a:rPr lang="en-US" sz="2500" dirty="0" err="1"/>
              <a:t>bạn</a:t>
            </a:r>
            <a:r>
              <a:rPr lang="en-US" sz="2500" dirty="0"/>
              <a:t> </a:t>
            </a:r>
            <a:r>
              <a:rPr lang="en-US" sz="2500" dirty="0" err="1"/>
              <a:t>gái</a:t>
            </a:r>
            <a:r>
              <a:rPr lang="en-US" sz="2500" dirty="0"/>
              <a:t> </a:t>
            </a:r>
            <a:r>
              <a:rPr lang="en-US" sz="2500" dirty="0" err="1"/>
              <a:t>vẽ</a:t>
            </a:r>
            <a:r>
              <a:rPr lang="en-US" sz="2500" dirty="0"/>
              <a:t> </a:t>
            </a:r>
            <a:r>
              <a:rPr lang="en-US" sz="2500" dirty="0" err="1"/>
              <a:t>chú</a:t>
            </a:r>
            <a:r>
              <a:rPr lang="en-US" sz="2500" dirty="0"/>
              <a:t> </a:t>
            </a:r>
            <a:r>
              <a:rPr lang="en-US" sz="2500" dirty="0" err="1"/>
              <a:t>rô</a:t>
            </a:r>
            <a:r>
              <a:rPr lang="en-US" sz="2500" dirty="0"/>
              <a:t> </a:t>
            </a:r>
            <a:r>
              <a:rPr lang="en-US" sz="2500" dirty="0" err="1"/>
              <a:t>bốt</a:t>
            </a:r>
            <a:r>
              <a:rPr lang="en-US" sz="2500" dirty="0"/>
              <a:t> </a:t>
            </a:r>
            <a:r>
              <a:rPr lang="en-US" sz="2500" dirty="0" err="1"/>
              <a:t>hình</a:t>
            </a:r>
            <a:r>
              <a:rPr lang="en-US" sz="2500" dirty="0"/>
              <a:t> con </a:t>
            </a:r>
            <a:r>
              <a:rPr lang="en-US" sz="2500" dirty="0" err="1"/>
              <a:t>ốc</a:t>
            </a:r>
            <a:r>
              <a:rPr lang="en-US" sz="2500" dirty="0"/>
              <a:t> </a:t>
            </a:r>
            <a:r>
              <a:rPr lang="en-US" sz="2500" dirty="0" err="1"/>
              <a:t>sên</a:t>
            </a:r>
            <a:r>
              <a:rPr lang="en-US" sz="2500" dirty="0"/>
              <a:t> </a:t>
            </a:r>
            <a:r>
              <a:rPr lang="en-US" sz="2500" dirty="0" err="1"/>
              <a:t>chuyên</a:t>
            </a:r>
            <a:r>
              <a:rPr lang="en-US" sz="2500" dirty="0"/>
              <a:t> </a:t>
            </a:r>
            <a:r>
              <a:rPr lang="en-US" sz="2500" dirty="0" err="1"/>
              <a:t>việc</a:t>
            </a:r>
            <a:r>
              <a:rPr lang="en-US" sz="2500" dirty="0"/>
              <a:t> </a:t>
            </a:r>
            <a:r>
              <a:rPr lang="en-US" sz="2500" dirty="0" err="1"/>
              <a:t>nhổ</a:t>
            </a:r>
            <a:r>
              <a:rPr lang="en-US" sz="2500" dirty="0"/>
              <a:t> </a:t>
            </a:r>
            <a:r>
              <a:rPr lang="en-US" sz="2500" dirty="0" err="1"/>
              <a:t>cỏ</a:t>
            </a:r>
            <a:r>
              <a:rPr lang="en-US" sz="2500" dirty="0"/>
              <a:t>. </a:t>
            </a:r>
            <a:r>
              <a:rPr lang="en-US" sz="2500" dirty="0" err="1"/>
              <a:t>Còn</a:t>
            </a:r>
            <a:r>
              <a:rPr lang="en-US" sz="2500" dirty="0"/>
              <a:t> </a:t>
            </a:r>
            <a:r>
              <a:rPr lang="en-US" sz="2500" dirty="0" err="1"/>
              <a:t>sản</a:t>
            </a:r>
            <a:r>
              <a:rPr lang="en-US" sz="2500" dirty="0"/>
              <a:t> </a:t>
            </a:r>
            <a:r>
              <a:rPr lang="en-US" sz="2500" dirty="0" err="1"/>
              <a:t>phẩm</a:t>
            </a:r>
            <a:r>
              <a:rPr lang="en-US" sz="2500" dirty="0"/>
              <a:t> của </a:t>
            </a:r>
            <a:r>
              <a:rPr lang="en-US" sz="2500" dirty="0" err="1"/>
              <a:t>bạn</a:t>
            </a:r>
            <a:r>
              <a:rPr lang="en-US" sz="2500" dirty="0"/>
              <a:t> Minh </a:t>
            </a:r>
            <a:r>
              <a:rPr lang="en-US" sz="2500" dirty="0" err="1"/>
              <a:t>là</a:t>
            </a:r>
            <a:r>
              <a:rPr lang="en-US" sz="2500" dirty="0"/>
              <a:t> </a:t>
            </a:r>
            <a:r>
              <a:rPr lang="en-US" sz="2500" dirty="0" err="1"/>
              <a:t>cái</a:t>
            </a:r>
            <a:r>
              <a:rPr lang="en-US" sz="2500" dirty="0"/>
              <a:t> </a:t>
            </a:r>
            <a:r>
              <a:rPr lang="en-US" sz="2500" dirty="0" err="1"/>
              <a:t>máy</a:t>
            </a:r>
            <a:r>
              <a:rPr lang="en-US" sz="2500" dirty="0"/>
              <a:t> </a:t>
            </a:r>
            <a:r>
              <a:rPr lang="en-US" sz="2500" dirty="0" err="1"/>
              <a:t>hình</a:t>
            </a:r>
            <a:r>
              <a:rPr lang="en-US" sz="2500" dirty="0"/>
              <a:t> con </a:t>
            </a:r>
            <a:r>
              <a:rPr lang="en-US" sz="2500" dirty="0" err="1"/>
              <a:t>cua</a:t>
            </a:r>
            <a:r>
              <a:rPr lang="en-US" sz="2500" dirty="0"/>
              <a:t> </a:t>
            </a:r>
            <a:r>
              <a:rPr lang="en-US" sz="2500" dirty="0" err="1"/>
              <a:t>khổng</a:t>
            </a:r>
            <a:r>
              <a:rPr lang="en-US" sz="2500" dirty="0"/>
              <a:t> </a:t>
            </a:r>
            <a:r>
              <a:rPr lang="en-US" sz="2500" dirty="0" err="1"/>
              <a:t>lồ</a:t>
            </a:r>
            <a:r>
              <a:rPr lang="en-US" sz="2500" dirty="0"/>
              <a:t>, </a:t>
            </a:r>
            <a:r>
              <a:rPr lang="en-US" sz="2500" dirty="0" err="1"/>
              <a:t>càng</a:t>
            </a:r>
            <a:r>
              <a:rPr lang="en-US" sz="2500" dirty="0"/>
              <a:t> </a:t>
            </a:r>
            <a:r>
              <a:rPr lang="en-US" sz="2500" dirty="0" err="1"/>
              <a:t>và</a:t>
            </a:r>
            <a:r>
              <a:rPr lang="en-US" sz="2500" dirty="0"/>
              <a:t> </a:t>
            </a:r>
            <a:r>
              <a:rPr lang="en-US" sz="2500" dirty="0" err="1"/>
              <a:t>chân</a:t>
            </a:r>
            <a:r>
              <a:rPr lang="en-US" sz="2500" dirty="0"/>
              <a:t> </a:t>
            </a:r>
            <a:r>
              <a:rPr lang="en-US" sz="2500" dirty="0" err="1"/>
              <a:t>máy</a:t>
            </a:r>
            <a:r>
              <a:rPr lang="en-US" sz="2500" dirty="0"/>
              <a:t> </a:t>
            </a:r>
            <a:r>
              <a:rPr lang="en-US" sz="2500" dirty="0" err="1"/>
              <a:t>đều</a:t>
            </a:r>
            <a:r>
              <a:rPr lang="en-US" sz="2500" dirty="0"/>
              <a:t> </a:t>
            </a:r>
            <a:r>
              <a:rPr lang="en-US" sz="2500" dirty="0" err="1"/>
              <a:t>có</a:t>
            </a:r>
            <a:r>
              <a:rPr lang="en-US" sz="2500" dirty="0"/>
              <a:t> </a:t>
            </a:r>
            <a:r>
              <a:rPr lang="en-US" sz="2500" dirty="0" err="1"/>
              <a:t>thể</a:t>
            </a:r>
            <a:r>
              <a:rPr lang="en-US" sz="2500" dirty="0"/>
              <a:t> </a:t>
            </a:r>
            <a:r>
              <a:rPr lang="en-US" sz="2500" dirty="0" err="1"/>
              <a:t>hút</a:t>
            </a:r>
            <a:r>
              <a:rPr lang="en-US" sz="2500" dirty="0"/>
              <a:t> </a:t>
            </a:r>
            <a:r>
              <a:rPr lang="en-US" sz="2500" dirty="0" err="1"/>
              <a:t>được</a:t>
            </a:r>
            <a:r>
              <a:rPr lang="en-US" sz="2500" dirty="0"/>
              <a:t> </a:t>
            </a:r>
            <a:r>
              <a:rPr lang="en-US" sz="2500" dirty="0" err="1"/>
              <a:t>những</a:t>
            </a:r>
            <a:r>
              <a:rPr lang="en-US" sz="2500" dirty="0"/>
              <a:t> </a:t>
            </a:r>
            <a:r>
              <a:rPr lang="en-US" sz="2500" dirty="0" err="1"/>
              <a:t>hạt</a:t>
            </a:r>
            <a:r>
              <a:rPr lang="en-US" sz="2500" dirty="0"/>
              <a:t> </a:t>
            </a:r>
            <a:r>
              <a:rPr lang="en-US" sz="2500" dirty="0" err="1"/>
              <a:t>lúa</a:t>
            </a:r>
            <a:r>
              <a:rPr lang="en-US" sz="2500" dirty="0"/>
              <a:t> </a:t>
            </a:r>
            <a:r>
              <a:rPr lang="en-US" sz="2500" dirty="0" err="1"/>
              <a:t>trên</a:t>
            </a:r>
            <a:r>
              <a:rPr lang="en-US" sz="2500" dirty="0"/>
              <a:t> </a:t>
            </a:r>
            <a:r>
              <a:rPr lang="en-US" sz="2500" dirty="0" err="1"/>
              <a:t>đồng</a:t>
            </a:r>
            <a:r>
              <a:rPr lang="en-US" sz="2500" dirty="0"/>
              <a:t>.</a:t>
            </a:r>
          </a:p>
          <a:p>
            <a:pPr algn="just"/>
            <a:r>
              <a:rPr lang="en-US" sz="2500" dirty="0"/>
              <a:t>   -  </a:t>
            </a:r>
            <a:r>
              <a:rPr lang="en-US" sz="2500" dirty="0" err="1"/>
              <a:t>Có</a:t>
            </a:r>
            <a:r>
              <a:rPr lang="en-US" sz="2500" dirty="0"/>
              <a:t> </a:t>
            </a:r>
            <a:r>
              <a:rPr lang="en-US" sz="2500" dirty="0" err="1"/>
              <a:t>cái</a:t>
            </a:r>
            <a:r>
              <a:rPr lang="en-US" sz="2500" dirty="0"/>
              <a:t> </a:t>
            </a:r>
            <a:r>
              <a:rPr lang="en-US" sz="2500" dirty="0" err="1"/>
              <a:t>máy</a:t>
            </a:r>
            <a:r>
              <a:rPr lang="en-US" sz="2500" dirty="0"/>
              <a:t> </a:t>
            </a:r>
            <a:r>
              <a:rPr lang="en-US" sz="2500" dirty="0" err="1"/>
              <a:t>hút</a:t>
            </a:r>
            <a:r>
              <a:rPr lang="en-US" sz="2500" dirty="0"/>
              <a:t> </a:t>
            </a:r>
            <a:r>
              <a:rPr lang="en-US" sz="2500" dirty="0" err="1"/>
              <a:t>này</a:t>
            </a:r>
            <a:r>
              <a:rPr lang="en-US" sz="2500" dirty="0"/>
              <a:t>, </a:t>
            </a:r>
            <a:r>
              <a:rPr lang="en-US" sz="2500" dirty="0" err="1"/>
              <a:t>ba</a:t>
            </a:r>
            <a:r>
              <a:rPr lang="en-US" sz="2500" dirty="0"/>
              <a:t> </a:t>
            </a:r>
            <a:r>
              <a:rPr lang="en-US" sz="2500" dirty="0" err="1"/>
              <a:t>mẹ</a:t>
            </a:r>
            <a:r>
              <a:rPr lang="en-US" sz="2500" dirty="0"/>
              <a:t> con </a:t>
            </a:r>
            <a:r>
              <a:rPr lang="en-US" sz="2500" dirty="0" err="1"/>
              <a:t>sẽ</a:t>
            </a:r>
            <a:r>
              <a:rPr lang="en-US" sz="2500" dirty="0"/>
              <a:t> </a:t>
            </a:r>
            <a:r>
              <a:rPr lang="en-US" sz="2500" dirty="0" err="1"/>
              <a:t>thu</a:t>
            </a:r>
            <a:r>
              <a:rPr lang="en-US" sz="2500" dirty="0"/>
              <a:t> </a:t>
            </a:r>
            <a:r>
              <a:rPr lang="en-US" sz="2500" dirty="0" err="1"/>
              <a:t>hoạch</a:t>
            </a:r>
            <a:r>
              <a:rPr lang="en-US" sz="2500" dirty="0"/>
              <a:t> </a:t>
            </a:r>
            <a:r>
              <a:rPr lang="en-US" sz="2500" dirty="0" err="1"/>
              <a:t>lúa</a:t>
            </a:r>
            <a:r>
              <a:rPr lang="en-US" sz="2500" dirty="0"/>
              <a:t> </a:t>
            </a:r>
            <a:r>
              <a:rPr lang="en-US" sz="2500" dirty="0" err="1"/>
              <a:t>nhanh</a:t>
            </a:r>
            <a:r>
              <a:rPr lang="en-US" sz="2500" dirty="0"/>
              <a:t> </a:t>
            </a:r>
            <a:r>
              <a:rPr lang="en-US" sz="2500" dirty="0" err="1"/>
              <a:t>hơn</a:t>
            </a:r>
            <a:r>
              <a:rPr lang="en-US" sz="2500" dirty="0"/>
              <a:t>. – Minh </a:t>
            </a:r>
            <a:r>
              <a:rPr lang="en-US" sz="2500" dirty="0" err="1"/>
              <a:t>hào</a:t>
            </a:r>
            <a:r>
              <a:rPr lang="en-US" sz="2500" dirty="0"/>
              <a:t> </a:t>
            </a:r>
            <a:r>
              <a:rPr lang="en-US" sz="2500" dirty="0" err="1"/>
              <a:t>hứng</a:t>
            </a:r>
            <a:r>
              <a:rPr lang="en-US" sz="2500" dirty="0"/>
              <a:t>.</a:t>
            </a:r>
          </a:p>
          <a:p>
            <a:pPr marL="457200" indent="-457200" algn="just">
              <a:buAutoNum type="arabicPeriod" startAt="3"/>
            </a:pPr>
            <a:r>
              <a:rPr lang="en-US" sz="2500" dirty="0" err="1"/>
              <a:t>Cô</a:t>
            </a:r>
            <a:r>
              <a:rPr lang="en-US" sz="2500" dirty="0"/>
              <a:t> </a:t>
            </a:r>
            <a:r>
              <a:rPr lang="en-US" sz="2500" dirty="0" err="1"/>
              <a:t>giáo</a:t>
            </a:r>
            <a:r>
              <a:rPr lang="en-US" sz="2500" dirty="0"/>
              <a:t> </a:t>
            </a:r>
            <a:r>
              <a:rPr lang="en-US" sz="2500" dirty="0" err="1"/>
              <a:t>tươi</a:t>
            </a:r>
            <a:r>
              <a:rPr lang="en-US" sz="2500" dirty="0"/>
              <a:t> </a:t>
            </a:r>
            <a:r>
              <a:rPr lang="en-US" sz="2500" dirty="0" err="1"/>
              <a:t>cười</a:t>
            </a:r>
            <a:r>
              <a:rPr lang="en-US" sz="2500" dirty="0"/>
              <a:t> </a:t>
            </a:r>
            <a:r>
              <a:rPr lang="en-US" sz="2500" dirty="0" err="1"/>
              <a:t>bảo</a:t>
            </a:r>
            <a:r>
              <a:rPr lang="en-US" sz="2500" dirty="0"/>
              <a:t>:</a:t>
            </a:r>
          </a:p>
          <a:p>
            <a:pPr algn="just"/>
            <a:r>
              <a:rPr lang="en-US" sz="2500" dirty="0"/>
              <a:t>   - </a:t>
            </a:r>
            <a:r>
              <a:rPr lang="en-US" sz="2500" dirty="0" err="1"/>
              <a:t>Nếu</a:t>
            </a:r>
            <a:r>
              <a:rPr lang="en-US" sz="2500" dirty="0"/>
              <a:t> </a:t>
            </a:r>
            <a:r>
              <a:rPr lang="en-US" sz="2500" dirty="0" err="1"/>
              <a:t>chế</a:t>
            </a:r>
            <a:r>
              <a:rPr lang="en-US" sz="2500" dirty="0"/>
              <a:t> </a:t>
            </a:r>
            <a:r>
              <a:rPr lang="en-US" sz="2500" dirty="0" err="1"/>
              <a:t>tạo</a:t>
            </a:r>
            <a:r>
              <a:rPr lang="en-US" sz="2500" dirty="0"/>
              <a:t> </a:t>
            </a:r>
            <a:r>
              <a:rPr lang="en-US" sz="2500" dirty="0" err="1"/>
              <a:t>được</a:t>
            </a:r>
            <a:r>
              <a:rPr lang="en-US" sz="2500" dirty="0"/>
              <a:t> </a:t>
            </a:r>
            <a:r>
              <a:rPr lang="en-US" sz="2500" dirty="0" err="1"/>
              <a:t>những</a:t>
            </a:r>
            <a:r>
              <a:rPr lang="en-US" sz="2500" dirty="0"/>
              <a:t> </a:t>
            </a:r>
            <a:r>
              <a:rPr lang="en-US" sz="2500" dirty="0" err="1"/>
              <a:t>chiếc</a:t>
            </a:r>
            <a:r>
              <a:rPr lang="en-US" sz="2500" dirty="0"/>
              <a:t> </a:t>
            </a:r>
            <a:r>
              <a:rPr lang="en-US" sz="2500" dirty="0" err="1"/>
              <a:t>máy</a:t>
            </a:r>
            <a:r>
              <a:rPr lang="en-US" sz="2500" dirty="0"/>
              <a:t> </a:t>
            </a:r>
            <a:r>
              <a:rPr lang="en-US" sz="2500" dirty="0" err="1"/>
              <a:t>này</a:t>
            </a:r>
            <a:r>
              <a:rPr lang="en-US" sz="2500" dirty="0"/>
              <a:t>, con </a:t>
            </a:r>
            <a:r>
              <a:rPr lang="en-US" sz="2500" dirty="0" err="1"/>
              <a:t>người</a:t>
            </a:r>
            <a:r>
              <a:rPr lang="en-US" sz="2500" dirty="0"/>
              <a:t> </a:t>
            </a:r>
            <a:r>
              <a:rPr lang="en-US" sz="2500" dirty="0" err="1"/>
              <a:t>sẽ</a:t>
            </a:r>
            <a:r>
              <a:rPr lang="en-US" sz="2500" dirty="0"/>
              <a:t> </a:t>
            </a:r>
            <a:r>
              <a:rPr lang="en-US" sz="2500" dirty="0" err="1"/>
              <a:t>làm</a:t>
            </a:r>
            <a:r>
              <a:rPr lang="en-US" sz="2500" dirty="0"/>
              <a:t> </a:t>
            </a:r>
            <a:r>
              <a:rPr lang="en-US" sz="2500" dirty="0" err="1"/>
              <a:t>việc</a:t>
            </a:r>
            <a:r>
              <a:rPr lang="en-US" sz="2500" dirty="0"/>
              <a:t> </a:t>
            </a:r>
            <a:r>
              <a:rPr lang="en-US" sz="2500" dirty="0" err="1"/>
              <a:t>mà</a:t>
            </a:r>
            <a:r>
              <a:rPr lang="en-US" sz="2500" dirty="0"/>
              <a:t> </a:t>
            </a:r>
            <a:r>
              <a:rPr lang="en-US" sz="2500" dirty="0" err="1"/>
              <a:t>giống</a:t>
            </a:r>
            <a:r>
              <a:rPr lang="en-US" sz="2500" dirty="0"/>
              <a:t> </a:t>
            </a:r>
            <a:r>
              <a:rPr lang="en-US" sz="2500" dirty="0" err="1"/>
              <a:t>như</a:t>
            </a:r>
            <a:r>
              <a:rPr lang="en-US" sz="2500" dirty="0"/>
              <a:t> </a:t>
            </a:r>
            <a:r>
              <a:rPr lang="en-US" sz="2500" dirty="0" err="1"/>
              <a:t>là</a:t>
            </a:r>
            <a:r>
              <a:rPr lang="en-US" sz="2500" dirty="0"/>
              <a:t> </a:t>
            </a:r>
            <a:r>
              <a:rPr lang="en-US" sz="2500" dirty="0" err="1"/>
              <a:t>đang</a:t>
            </a:r>
            <a:r>
              <a:rPr lang="en-US" sz="2500" dirty="0"/>
              <a:t> </a:t>
            </a:r>
            <a:r>
              <a:rPr lang="en-US" sz="2500" dirty="0" err="1"/>
              <a:t>dắt</a:t>
            </a:r>
            <a:r>
              <a:rPr lang="en-US" sz="2500" dirty="0"/>
              <a:t> </a:t>
            </a:r>
            <a:r>
              <a:rPr lang="en-US" sz="2500" dirty="0" err="1"/>
              <a:t>thú</a:t>
            </a:r>
            <a:r>
              <a:rPr lang="en-US" sz="2500" dirty="0"/>
              <a:t> </a:t>
            </a:r>
            <a:r>
              <a:rPr lang="en-US" sz="2500" dirty="0" err="1"/>
              <a:t>cưng</a:t>
            </a:r>
            <a:r>
              <a:rPr lang="en-US" sz="2500" dirty="0"/>
              <a:t> </a:t>
            </a:r>
            <a:r>
              <a:rPr lang="en-US" sz="2500" dirty="0" err="1"/>
              <a:t>đi</a:t>
            </a:r>
            <a:r>
              <a:rPr lang="en-US" sz="2500" dirty="0"/>
              <a:t> </a:t>
            </a:r>
            <a:r>
              <a:rPr lang="en-US" sz="2500" dirty="0" err="1"/>
              <a:t>chơi</a:t>
            </a:r>
            <a:r>
              <a:rPr lang="en-US" sz="2500" dirty="0"/>
              <a:t> </a:t>
            </a:r>
            <a:r>
              <a:rPr lang="en-US" sz="2500" dirty="0" err="1"/>
              <a:t>vậy</a:t>
            </a:r>
            <a:r>
              <a:rPr lang="en-US" sz="2500" dirty="0"/>
              <a:t>. </a:t>
            </a:r>
          </a:p>
          <a:p>
            <a:pPr algn="just"/>
            <a:r>
              <a:rPr lang="en-US" sz="2500" dirty="0"/>
              <a:t>							         </a:t>
            </a:r>
            <a:r>
              <a:rPr lang="en-US" sz="2500" dirty="0" err="1"/>
              <a:t>Võ</a:t>
            </a:r>
            <a:r>
              <a:rPr lang="en-US" sz="2500" dirty="0"/>
              <a:t> </a:t>
            </a:r>
            <a:r>
              <a:rPr lang="en-US" sz="2500" dirty="0" err="1"/>
              <a:t>Hồng</a:t>
            </a:r>
            <a:r>
              <a:rPr lang="en-US" sz="2500" dirty="0"/>
              <a:t> </a:t>
            </a:r>
            <a:r>
              <a:rPr lang="en-US" sz="2500" dirty="0" err="1"/>
              <a:t>Thắng</a:t>
            </a:r>
            <a:endParaRPr lang="en-US" sz="2500" dirty="0"/>
          </a:p>
        </p:txBody>
      </p:sp>
    </p:spTree>
    <p:extLst>
      <p:ext uri="{BB962C8B-B14F-4D97-AF65-F5344CB8AC3E}">
        <p14:creationId xmlns:p14="http://schemas.microsoft.com/office/powerpoint/2010/main" val="2702785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CC27F1-CB41-C0FA-79FF-50A6FEA747C3}"/>
              </a:ext>
            </a:extLst>
          </p:cNvPr>
          <p:cNvGrpSpPr/>
          <p:nvPr/>
        </p:nvGrpSpPr>
        <p:grpSpPr>
          <a:xfrm>
            <a:off x="80010" y="-154224"/>
            <a:ext cx="12192000" cy="1231313"/>
            <a:chOff x="2941085" y="261611"/>
            <a:chExt cx="6309827" cy="1231313"/>
          </a:xfrm>
        </p:grpSpPr>
        <p:sp>
          <p:nvSpPr>
            <p:cNvPr id="24" name="TextBox 23">
              <a:extLst>
                <a:ext uri="{FF2B5EF4-FFF2-40B4-BE49-F238E27FC236}">
                  <a16:creationId xmlns:a16="http://schemas.microsoft.com/office/drawing/2014/main" id="{60D1B873-F040-A745-EDFC-C175F496F059}"/>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25" name="TextBox 24">
              <a:extLst>
                <a:ext uri="{FF2B5EF4-FFF2-40B4-BE49-F238E27FC236}">
                  <a16:creationId xmlns:a16="http://schemas.microsoft.com/office/drawing/2014/main" id="{5F9460F8-EA8D-4E8B-7739-6C380EA8610C}"/>
                </a:ext>
              </a:extLst>
            </p:cNvPr>
            <p:cNvSpPr txBox="1"/>
            <p:nvPr/>
          </p:nvSpPr>
          <p:spPr>
            <a:xfrm>
              <a:off x="2941085" y="261611"/>
              <a:ext cx="6309827" cy="1200329"/>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26" name="Rectangle: Rounded Corners 8">
            <a:extLst>
              <a:ext uri="{FF2B5EF4-FFF2-40B4-BE49-F238E27FC236}">
                <a16:creationId xmlns:a16="http://schemas.microsoft.com/office/drawing/2014/main" id="{47A6C895-F8D0-F414-EB07-5FE385D84E73}"/>
              </a:ext>
            </a:extLst>
          </p:cNvPr>
          <p:cNvSpPr/>
          <p:nvPr/>
        </p:nvSpPr>
        <p:spPr>
          <a:xfrm>
            <a:off x="80010" y="1046105"/>
            <a:ext cx="2241452" cy="796835"/>
          </a:xfrm>
          <a:prstGeom prst="roundRect">
            <a:avLst>
              <a:gd name="adj" fmla="val 50000"/>
            </a:avLst>
          </a:prstGeom>
          <a:solidFill>
            <a:schemeClr val="accent2">
              <a:lumMod val="20000"/>
              <a:lumOff val="80000"/>
            </a:schemeClr>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1</a:t>
            </a:r>
          </a:p>
        </p:txBody>
      </p:sp>
      <p:sp>
        <p:nvSpPr>
          <p:cNvPr id="31" name="Hình chữ nhật: Góc Tròn 5">
            <a:extLst>
              <a:ext uri="{FF2B5EF4-FFF2-40B4-BE49-F238E27FC236}">
                <a16:creationId xmlns:a16="http://schemas.microsoft.com/office/drawing/2014/main" id="{21B82F19-53B7-CF7F-8A4B-55300703A0EC}"/>
              </a:ext>
            </a:extLst>
          </p:cNvPr>
          <p:cNvSpPr/>
          <p:nvPr/>
        </p:nvSpPr>
        <p:spPr>
          <a:xfrm>
            <a:off x="80010" y="2300782"/>
            <a:ext cx="11658074" cy="3799490"/>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8719232" y="5161282"/>
            <a:ext cx="3472768" cy="1727702"/>
          </a:xfrm>
          <a:prstGeom prst="rect">
            <a:avLst/>
          </a:prstGeom>
        </p:spPr>
      </p:pic>
      <p:pic>
        <p:nvPicPr>
          <p:cNvPr id="33"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5246464" y="5161282"/>
            <a:ext cx="3472768" cy="1727702"/>
          </a:xfrm>
          <a:prstGeom prst="rect">
            <a:avLst/>
          </a:prstGeom>
        </p:spPr>
      </p:pic>
      <p:pic>
        <p:nvPicPr>
          <p:cNvPr id="34"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1773696" y="5161282"/>
            <a:ext cx="3472768" cy="1727702"/>
          </a:xfrm>
          <a:prstGeom prst="rect">
            <a:avLst/>
          </a:prstGeom>
        </p:spPr>
      </p:pic>
      <p:pic>
        <p:nvPicPr>
          <p:cNvPr id="35"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6"/>
          <a:srcRect l="46656"/>
          <a:stretch/>
        </p:blipFill>
        <p:spPr>
          <a:xfrm>
            <a:off x="-78828" y="5161282"/>
            <a:ext cx="1852524" cy="1727702"/>
          </a:xfrm>
          <a:prstGeom prst="rect">
            <a:avLst/>
          </a:prstGeom>
        </p:spPr>
      </p:pic>
      <p:sp>
        <p:nvSpPr>
          <p:cNvPr id="36" name="Hộp Văn bản 6">
            <a:extLst>
              <a:ext uri="{FF2B5EF4-FFF2-40B4-BE49-F238E27FC236}">
                <a16:creationId xmlns:a16="http://schemas.microsoft.com/office/drawing/2014/main" id="{359AF09B-D025-7B42-44A8-57BD0B272F3C}"/>
              </a:ext>
            </a:extLst>
          </p:cNvPr>
          <p:cNvSpPr txBox="1"/>
          <p:nvPr/>
        </p:nvSpPr>
        <p:spPr>
          <a:xfrm>
            <a:off x="224527" y="2851601"/>
            <a:ext cx="11369040" cy="2308324"/>
          </a:xfrm>
          <a:prstGeom prst="rect">
            <a:avLst/>
          </a:prstGeom>
          <a:noFill/>
        </p:spPr>
        <p:txBody>
          <a:bodyPr wrap="square" rtlCol="0">
            <a:spAutoFit/>
          </a:bodyPr>
          <a:lstStyle/>
          <a:p>
            <a:pPr marL="457200" indent="-457200" algn="just">
              <a:buAutoNum type="arabicPeriod"/>
            </a:pPr>
            <a:r>
              <a:rPr lang="en-US" sz="3600" dirty="0" err="1"/>
              <a:t>Một</a:t>
            </a:r>
            <a:r>
              <a:rPr lang="en-US" sz="3600" dirty="0"/>
              <a:t> </a:t>
            </a:r>
            <a:r>
              <a:rPr lang="en-US" sz="3600" dirty="0" err="1"/>
              <a:t>hôm</a:t>
            </a:r>
            <a:r>
              <a:rPr lang="en-US" sz="3600" dirty="0"/>
              <a:t>, </a:t>
            </a:r>
            <a:r>
              <a:rPr lang="en-US" sz="3600" dirty="0" err="1"/>
              <a:t>cô</a:t>
            </a:r>
            <a:r>
              <a:rPr lang="en-US" sz="3600" dirty="0"/>
              <a:t> </a:t>
            </a:r>
            <a:r>
              <a:rPr lang="en-US" sz="3600" dirty="0" err="1"/>
              <a:t>giáo</a:t>
            </a:r>
            <a:r>
              <a:rPr lang="en-US" sz="3600" dirty="0"/>
              <a:t> </a:t>
            </a:r>
            <a:r>
              <a:rPr lang="en-US" sz="3600" dirty="0" err="1"/>
              <a:t>dạy</a:t>
            </a:r>
            <a:r>
              <a:rPr lang="en-US" sz="3600" dirty="0"/>
              <a:t> </a:t>
            </a:r>
            <a:r>
              <a:rPr lang="en-US" sz="3600" dirty="0" err="1"/>
              <a:t>Mĩ</a:t>
            </a:r>
            <a:r>
              <a:rPr lang="en-US" sz="3600" dirty="0"/>
              <a:t> </a:t>
            </a:r>
            <a:r>
              <a:rPr lang="en-US" sz="3600" dirty="0" err="1"/>
              <a:t>thuật</a:t>
            </a:r>
            <a:r>
              <a:rPr lang="en-US" sz="3600" dirty="0"/>
              <a:t> </a:t>
            </a:r>
            <a:r>
              <a:rPr lang="en-US" sz="3600" dirty="0" err="1"/>
              <a:t>nói</a:t>
            </a:r>
            <a:r>
              <a:rPr lang="en-US" sz="3600" dirty="0"/>
              <a:t> </a:t>
            </a:r>
            <a:r>
              <a:rPr lang="en-US" sz="3600" dirty="0" err="1"/>
              <a:t>với</a:t>
            </a:r>
            <a:r>
              <a:rPr lang="en-US" sz="3600" dirty="0"/>
              <a:t> </a:t>
            </a:r>
            <a:r>
              <a:rPr lang="en-US" sz="3600" dirty="0" err="1"/>
              <a:t>cả</a:t>
            </a:r>
            <a:r>
              <a:rPr lang="en-US" sz="3600" dirty="0"/>
              <a:t> </a:t>
            </a:r>
            <a:r>
              <a:rPr lang="en-US" sz="3600" dirty="0" err="1"/>
              <a:t>lớp</a:t>
            </a:r>
            <a:r>
              <a:rPr lang="en-US" sz="3600" dirty="0"/>
              <a:t>:</a:t>
            </a:r>
          </a:p>
          <a:p>
            <a:pPr algn="just"/>
            <a:r>
              <a:rPr lang="en-US" sz="3600" dirty="0"/>
              <a:t>     -  </a:t>
            </a:r>
            <a:r>
              <a:rPr lang="en-US" sz="3600" dirty="0" err="1"/>
              <a:t>Nếu</a:t>
            </a:r>
            <a:r>
              <a:rPr lang="en-US" sz="3600" dirty="0"/>
              <a:t> </a:t>
            </a:r>
            <a:r>
              <a:rPr lang="en-US" sz="3600" dirty="0" err="1"/>
              <a:t>là</a:t>
            </a:r>
            <a:r>
              <a:rPr lang="en-US" sz="3600" dirty="0"/>
              <a:t> </a:t>
            </a:r>
            <a:r>
              <a:rPr lang="en-US" sz="3600" dirty="0" err="1"/>
              <a:t>nhà</a:t>
            </a:r>
            <a:r>
              <a:rPr lang="en-US" sz="3600" dirty="0"/>
              <a:t> </a:t>
            </a:r>
            <a:r>
              <a:rPr lang="en-US" sz="3600" dirty="0" err="1"/>
              <a:t>khoa</a:t>
            </a:r>
            <a:r>
              <a:rPr lang="en-US" sz="3600" dirty="0"/>
              <a:t> </a:t>
            </a:r>
            <a:r>
              <a:rPr lang="en-US" sz="3600" dirty="0" err="1"/>
              <a:t>học</a:t>
            </a:r>
            <a:r>
              <a:rPr lang="en-US" sz="3600" dirty="0"/>
              <a:t>, </a:t>
            </a:r>
            <a:r>
              <a:rPr lang="en-US" sz="3600" dirty="0" err="1"/>
              <a:t>các</a:t>
            </a:r>
            <a:r>
              <a:rPr lang="en-US" sz="3600" dirty="0"/>
              <a:t> </a:t>
            </a:r>
            <a:r>
              <a:rPr lang="en-US" sz="3600" dirty="0" err="1"/>
              <a:t>em</a:t>
            </a:r>
            <a:r>
              <a:rPr lang="en-US" sz="3600" dirty="0"/>
              <a:t> </a:t>
            </a:r>
            <a:r>
              <a:rPr lang="en-US" sz="3600" dirty="0" err="1"/>
              <a:t>sẽ</a:t>
            </a:r>
            <a:r>
              <a:rPr lang="en-US" sz="3600" dirty="0"/>
              <a:t> </a:t>
            </a:r>
            <a:r>
              <a:rPr lang="en-US" sz="3600" dirty="0" err="1"/>
              <a:t>chế</a:t>
            </a:r>
            <a:r>
              <a:rPr lang="en-US" sz="3600" dirty="0"/>
              <a:t> </a:t>
            </a:r>
            <a:r>
              <a:rPr lang="en-US" sz="3600" dirty="0" err="1"/>
              <a:t>tạo</a:t>
            </a:r>
            <a:r>
              <a:rPr lang="en-US" sz="3600" dirty="0"/>
              <a:t> </a:t>
            </a:r>
            <a:r>
              <a:rPr lang="en-US" sz="3600" dirty="0" err="1"/>
              <a:t>vật</a:t>
            </a:r>
            <a:r>
              <a:rPr lang="en-US" sz="3600" dirty="0"/>
              <a:t> </a:t>
            </a:r>
            <a:r>
              <a:rPr lang="en-US" sz="3600" dirty="0" err="1"/>
              <a:t>gì</a:t>
            </a:r>
            <a:r>
              <a:rPr lang="en-US" sz="3600" dirty="0"/>
              <a:t> </a:t>
            </a:r>
            <a:r>
              <a:rPr lang="en-US" sz="3600" dirty="0" err="1"/>
              <a:t>để</a:t>
            </a:r>
            <a:r>
              <a:rPr lang="en-US" sz="3600" dirty="0"/>
              <a:t> </a:t>
            </a:r>
            <a:r>
              <a:rPr lang="en-US" sz="3600" dirty="0" err="1"/>
              <a:t>giúp</a:t>
            </a:r>
            <a:r>
              <a:rPr lang="en-US" sz="3600" dirty="0"/>
              <a:t> con </a:t>
            </a:r>
            <a:r>
              <a:rPr lang="en-US" sz="3600" dirty="0" err="1"/>
              <a:t>người</a:t>
            </a:r>
            <a:r>
              <a:rPr lang="en-US" sz="3600" dirty="0"/>
              <a:t> </a:t>
            </a:r>
            <a:r>
              <a:rPr lang="en-US" sz="3600" dirty="0" err="1"/>
              <a:t>làm</a:t>
            </a:r>
            <a:r>
              <a:rPr lang="en-US" sz="3600" dirty="0"/>
              <a:t> </a:t>
            </a:r>
            <a:r>
              <a:rPr lang="en-US" sz="3600" dirty="0" err="1"/>
              <a:t>việc</a:t>
            </a:r>
            <a:r>
              <a:rPr lang="en-US" sz="3600" dirty="0"/>
              <a:t> </a:t>
            </a:r>
            <a:r>
              <a:rPr lang="en-US" sz="3600" dirty="0" err="1"/>
              <a:t>vui</a:t>
            </a:r>
            <a:r>
              <a:rPr lang="en-US" sz="3600" dirty="0"/>
              <a:t> </a:t>
            </a:r>
            <a:r>
              <a:rPr lang="en-US" sz="3600" dirty="0" err="1"/>
              <a:t>hơn</a:t>
            </a:r>
            <a:r>
              <a:rPr lang="en-US" sz="3600" dirty="0"/>
              <a:t>? </a:t>
            </a:r>
            <a:r>
              <a:rPr lang="en-US" sz="3600" dirty="0" err="1"/>
              <a:t>Bây</a:t>
            </a:r>
            <a:r>
              <a:rPr lang="en-US" sz="3600" dirty="0"/>
              <a:t> </a:t>
            </a:r>
            <a:r>
              <a:rPr lang="en-US" sz="3600" dirty="0" err="1"/>
              <a:t>giờ</a:t>
            </a:r>
            <a:r>
              <a:rPr lang="en-US" sz="3600" dirty="0"/>
              <a:t> </a:t>
            </a:r>
            <a:r>
              <a:rPr lang="en-US" sz="3600" dirty="0" err="1"/>
              <a:t>mỗi</a:t>
            </a:r>
            <a:r>
              <a:rPr lang="en-US" sz="3600" dirty="0"/>
              <a:t> </a:t>
            </a:r>
            <a:r>
              <a:rPr lang="en-US" sz="3600" dirty="0" err="1"/>
              <a:t>bạn</a:t>
            </a:r>
            <a:r>
              <a:rPr lang="en-US" sz="3600" dirty="0"/>
              <a:t> </a:t>
            </a:r>
            <a:r>
              <a:rPr lang="en-US" sz="3600" dirty="0" err="1"/>
              <a:t>hãy</a:t>
            </a:r>
            <a:r>
              <a:rPr lang="en-US" sz="3600" dirty="0"/>
              <a:t> </a:t>
            </a:r>
            <a:r>
              <a:rPr lang="en-US" sz="3600" dirty="0" err="1"/>
              <a:t>vẽ</a:t>
            </a:r>
            <a:r>
              <a:rPr lang="en-US" sz="3600" dirty="0"/>
              <a:t> </a:t>
            </a:r>
            <a:r>
              <a:rPr lang="en-US" sz="3600" dirty="0" err="1"/>
              <a:t>lại</a:t>
            </a:r>
            <a:r>
              <a:rPr lang="en-US" sz="3600" dirty="0"/>
              <a:t> </a:t>
            </a:r>
            <a:r>
              <a:rPr lang="en-US" sz="3600" dirty="0" err="1"/>
              <a:t>đồ</a:t>
            </a:r>
            <a:r>
              <a:rPr lang="en-US" sz="3600" dirty="0"/>
              <a:t> </a:t>
            </a:r>
            <a:r>
              <a:rPr lang="en-US" sz="3600" dirty="0" err="1"/>
              <a:t>vật</a:t>
            </a:r>
            <a:r>
              <a:rPr lang="en-US" sz="3600" dirty="0"/>
              <a:t> </a:t>
            </a:r>
            <a:r>
              <a:rPr lang="en-US" sz="3600" dirty="0" err="1"/>
              <a:t>mơ</a:t>
            </a:r>
            <a:r>
              <a:rPr lang="en-US" sz="3600" dirty="0"/>
              <a:t> </a:t>
            </a:r>
            <a:r>
              <a:rPr lang="en-US" sz="3600" dirty="0" err="1"/>
              <a:t>ước</a:t>
            </a:r>
            <a:r>
              <a:rPr lang="en-US" sz="3600" dirty="0"/>
              <a:t> của </a:t>
            </a:r>
            <a:r>
              <a:rPr lang="en-US" sz="3600" dirty="0" err="1"/>
              <a:t>mình</a:t>
            </a:r>
            <a:r>
              <a:rPr lang="en-US" sz="3600" dirty="0"/>
              <a:t> </a:t>
            </a:r>
            <a:r>
              <a:rPr lang="en-US" sz="3600" dirty="0" err="1"/>
              <a:t>nhé</a:t>
            </a:r>
            <a:r>
              <a:rPr lang="en-US" sz="3600" dirty="0"/>
              <a:t> .</a:t>
            </a:r>
          </a:p>
        </p:txBody>
      </p:sp>
      <p:cxnSp>
        <p:nvCxnSpPr>
          <p:cNvPr id="37" name="Đường nối Thẳng 4">
            <a:extLst>
              <a:ext uri="{FF2B5EF4-FFF2-40B4-BE49-F238E27FC236}">
                <a16:creationId xmlns:a16="http://schemas.microsoft.com/office/drawing/2014/main" id="{1E78DBE3-D3C0-F3B4-1251-89E64E0E3738}"/>
              </a:ext>
            </a:extLst>
          </p:cNvPr>
          <p:cNvCxnSpPr/>
          <p:nvPr/>
        </p:nvCxnSpPr>
        <p:spPr>
          <a:xfrm>
            <a:off x="4099254" y="3463159"/>
            <a:ext cx="16709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4">
            <a:extLst>
              <a:ext uri="{FF2B5EF4-FFF2-40B4-BE49-F238E27FC236}">
                <a16:creationId xmlns:a16="http://schemas.microsoft.com/office/drawing/2014/main" id="{1E78DBE3-D3C0-F3B4-1251-89E64E0E3738}"/>
              </a:ext>
            </a:extLst>
          </p:cNvPr>
          <p:cNvCxnSpPr/>
          <p:nvPr/>
        </p:nvCxnSpPr>
        <p:spPr>
          <a:xfrm>
            <a:off x="9883022" y="4608787"/>
            <a:ext cx="4433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27" name="TextBox1">
                  <a:extLst>
                    <a:ext uri="{FF2B5EF4-FFF2-40B4-BE49-F238E27FC236}">
                      <a16:creationId xmlns:a16="http://schemas.microsoft.com/office/drawing/2014/main" id="{5504CBDA-16C3-1F24-194F-092EB964A76D}"/>
                    </a:ext>
                  </a:extLst>
                </p:cNvPr>
                <p:cNvPicPr>
                  <a:picLocks/>
                </p:cNvPicPr>
                <p:nvPr/>
              </p:nvPicPr>
              <p:blipFill>
                <a:blip r:embed="rId7"/>
                <a:stretch>
                  <a:fillRect/>
                </a:stretch>
              </p:blipFill>
              <p:spPr>
                <a:xfrm>
                  <a:off x="5459089" y="1122213"/>
                  <a:ext cx="6732911" cy="1079411"/>
                </a:xfrm>
                <a:prstGeom prst="rect">
                  <a:avLst/>
                </a:prstGeom>
              </p:spPr>
            </p:pic>
          </p:control>
        </mc:Fallback>
      </mc:AlternateContent>
    </p:controls>
    <p:extLst>
      <p:ext uri="{BB962C8B-B14F-4D97-AF65-F5344CB8AC3E}">
        <p14:creationId xmlns:p14="http://schemas.microsoft.com/office/powerpoint/2010/main" val="6480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14:presetBounceEnd="66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66000">
                                          <p:cBhvr additive="base">
                                            <p:cTn id="19"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CC27F1-CB41-C0FA-79FF-50A6FEA747C3}"/>
              </a:ext>
            </a:extLst>
          </p:cNvPr>
          <p:cNvGrpSpPr/>
          <p:nvPr/>
        </p:nvGrpSpPr>
        <p:grpSpPr>
          <a:xfrm>
            <a:off x="80010" y="-154224"/>
            <a:ext cx="12192000" cy="1231313"/>
            <a:chOff x="2941085" y="261611"/>
            <a:chExt cx="6309827" cy="1231313"/>
          </a:xfrm>
        </p:grpSpPr>
        <p:sp>
          <p:nvSpPr>
            <p:cNvPr id="24" name="TextBox 23">
              <a:extLst>
                <a:ext uri="{FF2B5EF4-FFF2-40B4-BE49-F238E27FC236}">
                  <a16:creationId xmlns:a16="http://schemas.microsoft.com/office/drawing/2014/main" id="{60D1B873-F040-A745-EDFC-C175F496F059}"/>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25" name="TextBox 24">
              <a:extLst>
                <a:ext uri="{FF2B5EF4-FFF2-40B4-BE49-F238E27FC236}">
                  <a16:creationId xmlns:a16="http://schemas.microsoft.com/office/drawing/2014/main" id="{5F9460F8-EA8D-4E8B-7739-6C380EA8610C}"/>
                </a:ext>
              </a:extLst>
            </p:cNvPr>
            <p:cNvSpPr txBox="1"/>
            <p:nvPr/>
          </p:nvSpPr>
          <p:spPr>
            <a:xfrm>
              <a:off x="2941085" y="261611"/>
              <a:ext cx="6309827" cy="1200329"/>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26" name="Rectangle: Rounded Corners 8">
            <a:extLst>
              <a:ext uri="{FF2B5EF4-FFF2-40B4-BE49-F238E27FC236}">
                <a16:creationId xmlns:a16="http://schemas.microsoft.com/office/drawing/2014/main" id="{47A6C895-F8D0-F414-EB07-5FE385D84E73}"/>
              </a:ext>
            </a:extLst>
          </p:cNvPr>
          <p:cNvSpPr/>
          <p:nvPr/>
        </p:nvSpPr>
        <p:spPr>
          <a:xfrm>
            <a:off x="80010" y="1046105"/>
            <a:ext cx="2241452" cy="796835"/>
          </a:xfrm>
          <a:prstGeom prst="roundRect">
            <a:avLst>
              <a:gd name="adj" fmla="val 50000"/>
            </a:avLst>
          </a:prstGeom>
          <a:solidFill>
            <a:schemeClr val="accent2">
              <a:lumMod val="20000"/>
              <a:lumOff val="80000"/>
            </a:schemeClr>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2</a:t>
            </a:r>
          </a:p>
        </p:txBody>
      </p:sp>
      <p:sp>
        <p:nvSpPr>
          <p:cNvPr id="31" name="Hình chữ nhật: Góc Tròn 5">
            <a:extLst>
              <a:ext uri="{FF2B5EF4-FFF2-40B4-BE49-F238E27FC236}">
                <a16:creationId xmlns:a16="http://schemas.microsoft.com/office/drawing/2014/main" id="{21B82F19-53B7-CF7F-8A4B-55300703A0EC}"/>
              </a:ext>
            </a:extLst>
          </p:cNvPr>
          <p:cNvSpPr/>
          <p:nvPr/>
        </p:nvSpPr>
        <p:spPr>
          <a:xfrm>
            <a:off x="80010" y="2300782"/>
            <a:ext cx="12111990" cy="3799490"/>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8719232" y="5958116"/>
            <a:ext cx="3472768" cy="930868"/>
          </a:xfrm>
          <a:prstGeom prst="rect">
            <a:avLst/>
          </a:prstGeom>
        </p:spPr>
      </p:pic>
      <p:pic>
        <p:nvPicPr>
          <p:cNvPr id="33"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5246464" y="5958116"/>
            <a:ext cx="3472768" cy="930868"/>
          </a:xfrm>
          <a:prstGeom prst="rect">
            <a:avLst/>
          </a:prstGeom>
        </p:spPr>
      </p:pic>
      <p:pic>
        <p:nvPicPr>
          <p:cNvPr id="34"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1773696" y="5958116"/>
            <a:ext cx="3472768" cy="930867"/>
          </a:xfrm>
          <a:prstGeom prst="rect">
            <a:avLst/>
          </a:prstGeom>
        </p:spPr>
      </p:pic>
      <p:pic>
        <p:nvPicPr>
          <p:cNvPr id="35"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6"/>
          <a:srcRect l="46656"/>
          <a:stretch/>
        </p:blipFill>
        <p:spPr>
          <a:xfrm>
            <a:off x="-78828" y="5958116"/>
            <a:ext cx="1852524" cy="930868"/>
          </a:xfrm>
          <a:prstGeom prst="rect">
            <a:avLst/>
          </a:prstGeom>
        </p:spPr>
      </p:pic>
      <p:sp>
        <p:nvSpPr>
          <p:cNvPr id="15" name="Hộp Văn bản 6">
            <a:extLst>
              <a:ext uri="{FF2B5EF4-FFF2-40B4-BE49-F238E27FC236}">
                <a16:creationId xmlns:a16="http://schemas.microsoft.com/office/drawing/2014/main" id="{359AF09B-D025-7B42-44A8-57BD0B272F3C}"/>
              </a:ext>
            </a:extLst>
          </p:cNvPr>
          <p:cNvSpPr txBox="1"/>
          <p:nvPr/>
        </p:nvSpPr>
        <p:spPr>
          <a:xfrm>
            <a:off x="192273" y="2449670"/>
            <a:ext cx="11967473" cy="3539430"/>
          </a:xfrm>
          <a:prstGeom prst="rect">
            <a:avLst/>
          </a:prstGeom>
          <a:noFill/>
        </p:spPr>
        <p:txBody>
          <a:bodyPr wrap="square" rtlCol="0">
            <a:spAutoFit/>
          </a:bodyPr>
          <a:lstStyle/>
          <a:p>
            <a:pPr marL="457200" indent="-457200" algn="just">
              <a:buAutoNum type="arabicPeriod" startAt="2"/>
            </a:pPr>
            <a:r>
              <a:rPr lang="en-US" sz="2800" dirty="0" err="1"/>
              <a:t>Vậy</a:t>
            </a:r>
            <a:r>
              <a:rPr lang="en-US" sz="2800" dirty="0"/>
              <a:t> </a:t>
            </a:r>
            <a:r>
              <a:rPr lang="en-US" sz="2800" dirty="0" err="1"/>
              <a:t>là</a:t>
            </a:r>
            <a:r>
              <a:rPr lang="en-US" sz="2800" dirty="0"/>
              <a:t> </a:t>
            </a:r>
            <a:r>
              <a:rPr lang="en-US" sz="2800" dirty="0" err="1"/>
              <a:t>cả</a:t>
            </a:r>
            <a:r>
              <a:rPr lang="en-US" sz="2800" dirty="0"/>
              <a:t> </a:t>
            </a:r>
            <a:r>
              <a:rPr lang="en-US" sz="2800" dirty="0" err="1"/>
              <a:t>lớp</a:t>
            </a:r>
            <a:r>
              <a:rPr lang="en-US" sz="2800" dirty="0"/>
              <a:t> </a:t>
            </a:r>
            <a:r>
              <a:rPr lang="en-US" sz="2800" dirty="0" err="1"/>
              <a:t>hào</a:t>
            </a:r>
            <a:r>
              <a:rPr lang="en-US" sz="2800" dirty="0"/>
              <a:t> </a:t>
            </a:r>
            <a:r>
              <a:rPr lang="en-US" sz="2800" dirty="0" err="1"/>
              <a:t>hứng</a:t>
            </a:r>
            <a:r>
              <a:rPr lang="en-US" sz="2800" dirty="0"/>
              <a:t> </a:t>
            </a:r>
            <a:r>
              <a:rPr lang="en-US" sz="2800" dirty="0" err="1"/>
              <a:t>vẽ</a:t>
            </a:r>
            <a:r>
              <a:rPr lang="en-US" sz="2800" dirty="0"/>
              <a:t>. </a:t>
            </a:r>
            <a:r>
              <a:rPr lang="en-US" sz="2800" dirty="0" err="1"/>
              <a:t>Bạn</a:t>
            </a:r>
            <a:r>
              <a:rPr lang="en-US" sz="2800" dirty="0"/>
              <a:t> </a:t>
            </a:r>
            <a:r>
              <a:rPr lang="en-US" sz="2800" dirty="0" err="1"/>
              <a:t>Tâm</a:t>
            </a:r>
            <a:r>
              <a:rPr lang="en-US" sz="2800" dirty="0"/>
              <a:t> </a:t>
            </a:r>
            <a:r>
              <a:rPr lang="en-US" sz="2800" dirty="0" err="1"/>
              <a:t>vẽ</a:t>
            </a:r>
            <a:r>
              <a:rPr lang="en-US" sz="2800" dirty="0"/>
              <a:t> </a:t>
            </a:r>
            <a:r>
              <a:rPr lang="en-US" sz="2800" dirty="0" err="1"/>
              <a:t>chiếc</a:t>
            </a:r>
            <a:r>
              <a:rPr lang="en-US" sz="2800" dirty="0"/>
              <a:t> ô </a:t>
            </a:r>
            <a:r>
              <a:rPr lang="en-US" sz="2800" dirty="0" err="1"/>
              <a:t>tô</a:t>
            </a:r>
            <a:r>
              <a:rPr lang="en-US" sz="2800" dirty="0"/>
              <a:t> </a:t>
            </a:r>
            <a:r>
              <a:rPr lang="en-US" sz="2800" dirty="0" err="1"/>
              <a:t>mềm</a:t>
            </a:r>
            <a:r>
              <a:rPr lang="en-US" sz="2800" dirty="0"/>
              <a:t> </a:t>
            </a:r>
            <a:r>
              <a:rPr lang="en-US" sz="2800" dirty="0" err="1"/>
              <a:t>như</a:t>
            </a:r>
            <a:r>
              <a:rPr lang="en-US" sz="2800" dirty="0"/>
              <a:t> </a:t>
            </a:r>
            <a:r>
              <a:rPr lang="en-US" sz="2800" dirty="0" err="1"/>
              <a:t>một</a:t>
            </a:r>
            <a:r>
              <a:rPr lang="en-US" sz="2800" dirty="0"/>
              <a:t> </a:t>
            </a:r>
            <a:r>
              <a:rPr lang="en-US" sz="2800" dirty="0" err="1"/>
              <a:t>quả</a:t>
            </a:r>
            <a:r>
              <a:rPr lang="en-US" sz="2800" dirty="0"/>
              <a:t> </a:t>
            </a:r>
            <a:r>
              <a:rPr lang="en-US" sz="2800" dirty="0" err="1"/>
              <a:t>bóng</a:t>
            </a:r>
            <a:r>
              <a:rPr lang="en-US" sz="2800" dirty="0"/>
              <a:t> </a:t>
            </a:r>
            <a:r>
              <a:rPr lang="en-US" sz="2800" dirty="0" err="1"/>
              <a:t>khổng</a:t>
            </a:r>
            <a:r>
              <a:rPr lang="en-US" sz="2800" dirty="0"/>
              <a:t> </a:t>
            </a:r>
            <a:r>
              <a:rPr lang="en-US" sz="2800" dirty="0" err="1"/>
              <a:t>lồ</a:t>
            </a:r>
            <a:r>
              <a:rPr lang="en-US" sz="2800" dirty="0"/>
              <a:t>, </a:t>
            </a:r>
            <a:r>
              <a:rPr lang="en-US" sz="2800" dirty="0" err="1"/>
              <a:t>vừa</a:t>
            </a:r>
            <a:r>
              <a:rPr lang="en-US" sz="2800" dirty="0"/>
              <a:t> </a:t>
            </a:r>
            <a:r>
              <a:rPr lang="en-US" sz="2800" dirty="0" err="1"/>
              <a:t>có</a:t>
            </a:r>
            <a:r>
              <a:rPr lang="en-US" sz="2800" dirty="0"/>
              <a:t> </a:t>
            </a:r>
            <a:r>
              <a:rPr lang="en-US" sz="2800" dirty="0" err="1"/>
              <a:t>đuôi</a:t>
            </a:r>
            <a:r>
              <a:rPr lang="en-US" sz="2800" dirty="0"/>
              <a:t> </a:t>
            </a:r>
            <a:r>
              <a:rPr lang="en-US" sz="2800" dirty="0" err="1"/>
              <a:t>cá</a:t>
            </a:r>
            <a:r>
              <a:rPr lang="en-US" sz="2800" dirty="0"/>
              <a:t> </a:t>
            </a:r>
            <a:r>
              <a:rPr lang="en-US" sz="2800" dirty="0" err="1"/>
              <a:t>để</a:t>
            </a:r>
            <a:r>
              <a:rPr lang="en-US" sz="2800" dirty="0"/>
              <a:t> </a:t>
            </a:r>
            <a:r>
              <a:rPr lang="en-US" sz="2800" dirty="0" err="1"/>
              <a:t>bơi</a:t>
            </a:r>
            <a:r>
              <a:rPr lang="en-US" sz="2800" dirty="0"/>
              <a:t> </a:t>
            </a:r>
            <a:r>
              <a:rPr lang="en-US" sz="2800" dirty="0" err="1"/>
              <a:t>vừa</a:t>
            </a:r>
            <a:r>
              <a:rPr lang="en-US" sz="2800" dirty="0"/>
              <a:t> </a:t>
            </a:r>
            <a:r>
              <a:rPr lang="en-US" sz="2800" dirty="0" err="1"/>
              <a:t>có</a:t>
            </a:r>
            <a:r>
              <a:rPr lang="en-US" sz="2800" dirty="0"/>
              <a:t> </a:t>
            </a:r>
            <a:r>
              <a:rPr lang="en-US" sz="2800" dirty="0" err="1"/>
              <a:t>đôi</a:t>
            </a:r>
            <a:r>
              <a:rPr lang="en-US" sz="2800" dirty="0"/>
              <a:t> </a:t>
            </a:r>
            <a:r>
              <a:rPr lang="en-US" sz="2800" dirty="0" err="1"/>
              <a:t>cánh</a:t>
            </a:r>
            <a:r>
              <a:rPr lang="en-US" sz="2800" dirty="0"/>
              <a:t> </a:t>
            </a:r>
            <a:r>
              <a:rPr lang="en-US" sz="2800" dirty="0" err="1"/>
              <a:t>để</a:t>
            </a:r>
            <a:r>
              <a:rPr lang="en-US" sz="2800" dirty="0"/>
              <a:t> bay.</a:t>
            </a:r>
          </a:p>
          <a:p>
            <a:pPr algn="just"/>
            <a:r>
              <a:rPr lang="en-US" sz="2800" dirty="0"/>
              <a:t>   -  Ba con </a:t>
            </a:r>
            <a:r>
              <a:rPr lang="en-US" sz="2800" dirty="0" err="1"/>
              <a:t>là</a:t>
            </a:r>
            <a:r>
              <a:rPr lang="en-US" sz="2800" dirty="0"/>
              <a:t> </a:t>
            </a:r>
            <a:r>
              <a:rPr lang="en-US" sz="2800" dirty="0" err="1"/>
              <a:t>lái</a:t>
            </a:r>
            <a:r>
              <a:rPr lang="en-US" sz="2800" dirty="0"/>
              <a:t> </a:t>
            </a:r>
            <a:r>
              <a:rPr lang="en-US" sz="2800" dirty="0" err="1"/>
              <a:t>xe</a:t>
            </a:r>
            <a:r>
              <a:rPr lang="en-US" sz="2800" dirty="0"/>
              <a:t>. </a:t>
            </a:r>
            <a:r>
              <a:rPr lang="en-US" sz="2800" dirty="0" err="1"/>
              <a:t>Chiếc</a:t>
            </a:r>
            <a:r>
              <a:rPr lang="en-US" sz="2800" dirty="0"/>
              <a:t> </a:t>
            </a:r>
            <a:r>
              <a:rPr lang="en-US" sz="2800" dirty="0" err="1"/>
              <a:t>xe</a:t>
            </a:r>
            <a:r>
              <a:rPr lang="en-US" sz="2800" dirty="0"/>
              <a:t> </a:t>
            </a:r>
            <a:r>
              <a:rPr lang="en-US" sz="2800" dirty="0" err="1"/>
              <a:t>có</a:t>
            </a:r>
            <a:r>
              <a:rPr lang="en-US" sz="2800" dirty="0"/>
              <a:t> </a:t>
            </a:r>
            <a:r>
              <a:rPr lang="en-US" sz="2800" dirty="0" err="1"/>
              <a:t>cánh</a:t>
            </a:r>
            <a:r>
              <a:rPr lang="en-US" sz="2800" dirty="0"/>
              <a:t> </a:t>
            </a:r>
            <a:r>
              <a:rPr lang="en-US" sz="2800" dirty="0" err="1"/>
              <a:t>sẽ</a:t>
            </a:r>
            <a:r>
              <a:rPr lang="en-US" sz="2800" dirty="0"/>
              <a:t> </a:t>
            </a:r>
            <a:r>
              <a:rPr lang="en-US" sz="2800" dirty="0" err="1"/>
              <a:t>giúp</a:t>
            </a:r>
            <a:r>
              <a:rPr lang="en-US" sz="2800" dirty="0"/>
              <a:t> </a:t>
            </a:r>
            <a:r>
              <a:rPr lang="en-US" sz="2800" dirty="0" err="1"/>
              <a:t>ba</a:t>
            </a:r>
            <a:r>
              <a:rPr lang="en-US" sz="2800" dirty="0"/>
              <a:t> con </a:t>
            </a:r>
            <a:r>
              <a:rPr lang="en-US" sz="2800" dirty="0" err="1"/>
              <a:t>chở</a:t>
            </a:r>
            <a:r>
              <a:rPr lang="en-US" sz="2800" dirty="0"/>
              <a:t> </a:t>
            </a:r>
            <a:r>
              <a:rPr lang="en-US" sz="2800" dirty="0" err="1"/>
              <a:t>khách</a:t>
            </a:r>
            <a:r>
              <a:rPr lang="en-US" sz="2800" dirty="0"/>
              <a:t> </a:t>
            </a:r>
            <a:r>
              <a:rPr lang="en-US" sz="2800" dirty="0" err="1"/>
              <a:t>đi</a:t>
            </a:r>
            <a:r>
              <a:rPr lang="en-US" sz="2800" dirty="0"/>
              <a:t> </a:t>
            </a:r>
            <a:r>
              <a:rPr lang="en-US" sz="2800" dirty="0" err="1"/>
              <a:t>nhanh</a:t>
            </a:r>
            <a:r>
              <a:rPr lang="en-US" sz="2800" dirty="0"/>
              <a:t> </a:t>
            </a:r>
            <a:r>
              <a:rPr lang="en-US" sz="2800" dirty="0" err="1"/>
              <a:t>hơn</a:t>
            </a:r>
            <a:r>
              <a:rPr lang="en-US" sz="2800" dirty="0"/>
              <a:t>.</a:t>
            </a:r>
          </a:p>
          <a:p>
            <a:pPr algn="just"/>
            <a:r>
              <a:rPr lang="en-US" sz="2800" dirty="0"/>
              <a:t>      </a:t>
            </a:r>
            <a:r>
              <a:rPr lang="en-US" sz="2800" dirty="0" err="1"/>
              <a:t>Sản</a:t>
            </a:r>
            <a:r>
              <a:rPr lang="en-US" sz="2800" dirty="0"/>
              <a:t> </a:t>
            </a:r>
            <a:r>
              <a:rPr lang="en-US" sz="2800" dirty="0" err="1"/>
              <a:t>phẩm</a:t>
            </a:r>
            <a:r>
              <a:rPr lang="en-US" sz="2800" dirty="0"/>
              <a:t> của </a:t>
            </a:r>
            <a:r>
              <a:rPr lang="en-US" sz="2800" dirty="0" err="1"/>
              <a:t>lớp</a:t>
            </a:r>
            <a:r>
              <a:rPr lang="en-US" sz="2800" dirty="0"/>
              <a:t> </a:t>
            </a:r>
            <a:r>
              <a:rPr lang="en-US" sz="2800" dirty="0" err="1"/>
              <a:t>trưởng</a:t>
            </a:r>
            <a:r>
              <a:rPr lang="en-US" sz="2800" dirty="0"/>
              <a:t> </a:t>
            </a:r>
            <a:r>
              <a:rPr lang="en-US" sz="2800" dirty="0" err="1"/>
              <a:t>là</a:t>
            </a:r>
            <a:r>
              <a:rPr lang="en-US" sz="2800" dirty="0"/>
              <a:t> </a:t>
            </a:r>
            <a:r>
              <a:rPr lang="en-US" sz="2800" dirty="0" err="1"/>
              <a:t>một</a:t>
            </a:r>
            <a:r>
              <a:rPr lang="en-US" sz="2800" dirty="0"/>
              <a:t> </a:t>
            </a:r>
            <a:r>
              <a:rPr lang="en-US" sz="2800" dirty="0" err="1"/>
              <a:t>chú</a:t>
            </a:r>
            <a:r>
              <a:rPr lang="en-US" sz="2800" dirty="0"/>
              <a:t> </a:t>
            </a:r>
            <a:r>
              <a:rPr lang="en-US" sz="2800" dirty="0" err="1"/>
              <a:t>nhện</a:t>
            </a:r>
            <a:r>
              <a:rPr lang="en-US" sz="2800" dirty="0"/>
              <a:t> </a:t>
            </a:r>
            <a:r>
              <a:rPr lang="en-US" sz="2800" dirty="0" err="1"/>
              <a:t>có</a:t>
            </a:r>
            <a:r>
              <a:rPr lang="en-US" sz="2800" dirty="0"/>
              <a:t> </a:t>
            </a:r>
            <a:r>
              <a:rPr lang="en-US" sz="2800" dirty="0" err="1"/>
              <a:t>cánh</a:t>
            </a:r>
            <a:r>
              <a:rPr lang="en-US" sz="2800" dirty="0"/>
              <a:t> </a:t>
            </a:r>
            <a:r>
              <a:rPr lang="en-US" sz="2800" dirty="0" err="1"/>
              <a:t>để</a:t>
            </a:r>
            <a:r>
              <a:rPr lang="en-US" sz="2800" dirty="0"/>
              <a:t> </a:t>
            </a:r>
            <a:r>
              <a:rPr lang="en-US" sz="2800" dirty="0" err="1"/>
              <a:t>hái</a:t>
            </a:r>
            <a:r>
              <a:rPr lang="en-US" sz="2800" dirty="0"/>
              <a:t> </a:t>
            </a:r>
            <a:r>
              <a:rPr lang="en-US" sz="2800" dirty="0" err="1"/>
              <a:t>xoài</a:t>
            </a:r>
            <a:r>
              <a:rPr lang="en-US" sz="2800" dirty="0"/>
              <a:t>. </a:t>
            </a:r>
            <a:r>
              <a:rPr lang="en-US" sz="2800" dirty="0" err="1"/>
              <a:t>Chú</a:t>
            </a:r>
            <a:r>
              <a:rPr lang="en-US" sz="2800" dirty="0"/>
              <a:t> bay </a:t>
            </a:r>
            <a:r>
              <a:rPr lang="en-US" sz="2800" dirty="0" err="1"/>
              <a:t>đến</a:t>
            </a:r>
            <a:r>
              <a:rPr lang="en-US" sz="2800" dirty="0"/>
              <a:t> </a:t>
            </a:r>
            <a:r>
              <a:rPr lang="en-US" sz="2800" dirty="0" err="1"/>
              <a:t>từng</a:t>
            </a:r>
            <a:r>
              <a:rPr lang="en-US" sz="2800" dirty="0"/>
              <a:t> </a:t>
            </a:r>
            <a:r>
              <a:rPr lang="en-US" sz="2800" dirty="0" err="1"/>
              <a:t>quả</a:t>
            </a:r>
            <a:r>
              <a:rPr lang="en-US" sz="2800" dirty="0"/>
              <a:t>, </a:t>
            </a:r>
            <a:r>
              <a:rPr lang="en-US" sz="2800" dirty="0" err="1"/>
              <a:t>nhả</a:t>
            </a:r>
            <a:r>
              <a:rPr lang="en-US" sz="2800" dirty="0"/>
              <a:t> </a:t>
            </a:r>
            <a:r>
              <a:rPr lang="en-US" sz="2800" dirty="0" err="1"/>
              <a:t>tơ</a:t>
            </a:r>
            <a:r>
              <a:rPr lang="en-US" sz="2800" dirty="0"/>
              <a:t> </a:t>
            </a:r>
            <a:r>
              <a:rPr lang="en-US" sz="2800" dirty="0" err="1"/>
              <a:t>gói</a:t>
            </a:r>
            <a:r>
              <a:rPr lang="en-US" sz="2800" dirty="0"/>
              <a:t> </a:t>
            </a:r>
            <a:r>
              <a:rPr lang="en-US" sz="2800" dirty="0" err="1"/>
              <a:t>những</a:t>
            </a:r>
            <a:r>
              <a:rPr lang="en-US" sz="2800" dirty="0"/>
              <a:t> </a:t>
            </a:r>
            <a:r>
              <a:rPr lang="en-US" sz="2800" dirty="0" err="1"/>
              <a:t>quả</a:t>
            </a:r>
            <a:r>
              <a:rPr lang="en-US" sz="2800" dirty="0"/>
              <a:t> </a:t>
            </a:r>
            <a:r>
              <a:rPr lang="en-US" sz="2800" dirty="0" err="1"/>
              <a:t>xoài</a:t>
            </a:r>
            <a:r>
              <a:rPr lang="en-US" sz="2800" dirty="0"/>
              <a:t> </a:t>
            </a:r>
            <a:r>
              <a:rPr lang="en-US" sz="2800" dirty="0" err="1"/>
              <a:t>thả</a:t>
            </a:r>
            <a:r>
              <a:rPr lang="en-US" sz="2800" dirty="0"/>
              <a:t> </a:t>
            </a:r>
            <a:r>
              <a:rPr lang="en-US" sz="2800" dirty="0" err="1"/>
              <a:t>vào</a:t>
            </a:r>
            <a:r>
              <a:rPr lang="en-US" sz="2800" dirty="0"/>
              <a:t> </a:t>
            </a:r>
            <a:r>
              <a:rPr lang="en-US" sz="2800" dirty="0" err="1"/>
              <a:t>giỏ</a:t>
            </a:r>
            <a:r>
              <a:rPr lang="en-US" sz="2800" dirty="0"/>
              <a:t>. </a:t>
            </a:r>
            <a:r>
              <a:rPr lang="en-US" sz="2800" dirty="0" err="1"/>
              <a:t>Một</a:t>
            </a:r>
            <a:r>
              <a:rPr lang="en-US" sz="2800" dirty="0"/>
              <a:t> </a:t>
            </a:r>
            <a:r>
              <a:rPr lang="en-US" sz="2800" dirty="0" err="1"/>
              <a:t>bạn</a:t>
            </a:r>
            <a:r>
              <a:rPr lang="en-US" sz="2800" dirty="0"/>
              <a:t> </a:t>
            </a:r>
            <a:r>
              <a:rPr lang="en-US" sz="2800" dirty="0" err="1"/>
              <a:t>gái</a:t>
            </a:r>
            <a:r>
              <a:rPr lang="en-US" sz="2800" dirty="0"/>
              <a:t> </a:t>
            </a:r>
            <a:r>
              <a:rPr lang="en-US" sz="2800" dirty="0" err="1"/>
              <a:t>vẽ</a:t>
            </a:r>
            <a:r>
              <a:rPr lang="en-US" sz="2800" dirty="0"/>
              <a:t> </a:t>
            </a:r>
            <a:r>
              <a:rPr lang="en-US" sz="2800" dirty="0" err="1"/>
              <a:t>chú</a:t>
            </a:r>
            <a:r>
              <a:rPr lang="en-US" sz="2800" dirty="0"/>
              <a:t> </a:t>
            </a:r>
            <a:r>
              <a:rPr lang="en-US" sz="2800" dirty="0" err="1"/>
              <a:t>rô</a:t>
            </a:r>
            <a:r>
              <a:rPr lang="en-US" sz="2800" dirty="0"/>
              <a:t> </a:t>
            </a:r>
            <a:r>
              <a:rPr lang="en-US" sz="2800" dirty="0" err="1"/>
              <a:t>bốt</a:t>
            </a:r>
            <a:r>
              <a:rPr lang="en-US" sz="2800" dirty="0"/>
              <a:t> </a:t>
            </a:r>
            <a:r>
              <a:rPr lang="en-US" sz="2800" dirty="0" err="1"/>
              <a:t>hình</a:t>
            </a:r>
            <a:r>
              <a:rPr lang="en-US" sz="2800" dirty="0"/>
              <a:t> con </a:t>
            </a:r>
            <a:r>
              <a:rPr lang="en-US" sz="2800" dirty="0" err="1"/>
              <a:t>ốc</a:t>
            </a:r>
            <a:r>
              <a:rPr lang="en-US" sz="2800" dirty="0"/>
              <a:t> </a:t>
            </a:r>
            <a:r>
              <a:rPr lang="en-US" sz="2800" dirty="0" err="1"/>
              <a:t>sên</a:t>
            </a:r>
            <a:r>
              <a:rPr lang="en-US" sz="2800" dirty="0"/>
              <a:t> </a:t>
            </a:r>
            <a:r>
              <a:rPr lang="en-US" sz="2800" dirty="0" err="1"/>
              <a:t>chuyên</a:t>
            </a:r>
            <a:r>
              <a:rPr lang="en-US" sz="2800" dirty="0"/>
              <a:t> </a:t>
            </a:r>
            <a:r>
              <a:rPr lang="en-US" sz="2800" dirty="0" err="1"/>
              <a:t>việc</a:t>
            </a:r>
            <a:r>
              <a:rPr lang="en-US" sz="2800" dirty="0"/>
              <a:t> </a:t>
            </a:r>
            <a:r>
              <a:rPr lang="en-US" sz="2800" dirty="0" err="1"/>
              <a:t>nhổ</a:t>
            </a:r>
            <a:r>
              <a:rPr lang="en-US" sz="2800" dirty="0"/>
              <a:t> </a:t>
            </a:r>
            <a:r>
              <a:rPr lang="en-US" sz="2800" dirty="0" err="1"/>
              <a:t>cỏ</a:t>
            </a:r>
            <a:r>
              <a:rPr lang="en-US" sz="2800" dirty="0"/>
              <a:t>. </a:t>
            </a:r>
            <a:r>
              <a:rPr lang="en-US" sz="2800" dirty="0" err="1"/>
              <a:t>Còn</a:t>
            </a:r>
            <a:r>
              <a:rPr lang="en-US" sz="2800" dirty="0"/>
              <a:t> </a:t>
            </a:r>
            <a:r>
              <a:rPr lang="en-US" sz="2800" dirty="0" err="1"/>
              <a:t>sản</a:t>
            </a:r>
            <a:r>
              <a:rPr lang="en-US" sz="2800" dirty="0"/>
              <a:t> </a:t>
            </a:r>
            <a:r>
              <a:rPr lang="en-US" sz="2800" dirty="0" err="1"/>
              <a:t>phẩm</a:t>
            </a:r>
            <a:r>
              <a:rPr lang="en-US" sz="2800" dirty="0"/>
              <a:t> của </a:t>
            </a:r>
            <a:r>
              <a:rPr lang="en-US" sz="2800" dirty="0" err="1"/>
              <a:t>bạn</a:t>
            </a:r>
            <a:r>
              <a:rPr lang="en-US" sz="2800" dirty="0"/>
              <a:t> Minh </a:t>
            </a:r>
            <a:r>
              <a:rPr lang="en-US" sz="2800" dirty="0" err="1"/>
              <a:t>là</a:t>
            </a:r>
            <a:r>
              <a:rPr lang="en-US" sz="2800" dirty="0"/>
              <a:t> </a:t>
            </a:r>
            <a:r>
              <a:rPr lang="en-US" sz="2800" dirty="0" err="1"/>
              <a:t>cái</a:t>
            </a:r>
            <a:r>
              <a:rPr lang="en-US" sz="2800" dirty="0"/>
              <a:t> </a:t>
            </a:r>
            <a:r>
              <a:rPr lang="en-US" sz="2800" dirty="0" err="1"/>
              <a:t>máy</a:t>
            </a:r>
            <a:r>
              <a:rPr lang="en-US" sz="2800" dirty="0"/>
              <a:t> </a:t>
            </a:r>
            <a:r>
              <a:rPr lang="en-US" sz="2800" dirty="0" err="1"/>
              <a:t>hình</a:t>
            </a:r>
            <a:r>
              <a:rPr lang="en-US" sz="2800" dirty="0"/>
              <a:t> con </a:t>
            </a:r>
            <a:r>
              <a:rPr lang="en-US" sz="2800" dirty="0" err="1"/>
              <a:t>cua</a:t>
            </a:r>
            <a:r>
              <a:rPr lang="en-US" sz="2800" dirty="0"/>
              <a:t> </a:t>
            </a:r>
            <a:r>
              <a:rPr lang="en-US" sz="2800" dirty="0" err="1"/>
              <a:t>khổng</a:t>
            </a:r>
            <a:r>
              <a:rPr lang="en-US" sz="2800" dirty="0"/>
              <a:t> </a:t>
            </a:r>
            <a:r>
              <a:rPr lang="en-US" sz="2800" dirty="0" err="1"/>
              <a:t>lồ</a:t>
            </a:r>
            <a:r>
              <a:rPr lang="en-US" sz="2800" dirty="0"/>
              <a:t>, </a:t>
            </a:r>
            <a:r>
              <a:rPr lang="en-US" sz="2800" dirty="0" err="1"/>
              <a:t>càng</a:t>
            </a:r>
            <a:r>
              <a:rPr lang="en-US" sz="2800" dirty="0"/>
              <a:t> </a:t>
            </a:r>
            <a:r>
              <a:rPr lang="en-US" sz="2800" dirty="0" err="1"/>
              <a:t>và</a:t>
            </a:r>
            <a:r>
              <a:rPr lang="en-US" sz="2800" dirty="0"/>
              <a:t> </a:t>
            </a:r>
            <a:r>
              <a:rPr lang="en-US" sz="2800" dirty="0" err="1"/>
              <a:t>chân</a:t>
            </a:r>
            <a:r>
              <a:rPr lang="en-US" sz="2800" dirty="0"/>
              <a:t> </a:t>
            </a:r>
            <a:r>
              <a:rPr lang="en-US" sz="2800" dirty="0" err="1"/>
              <a:t>máy</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hút</a:t>
            </a:r>
            <a:r>
              <a:rPr lang="en-US" sz="2800" dirty="0"/>
              <a:t> </a:t>
            </a:r>
            <a:r>
              <a:rPr lang="en-US" sz="2800" dirty="0" err="1"/>
              <a:t>được</a:t>
            </a:r>
            <a:r>
              <a:rPr lang="en-US" sz="2800" dirty="0"/>
              <a:t> </a:t>
            </a:r>
            <a:r>
              <a:rPr lang="en-US" sz="2800" dirty="0" err="1"/>
              <a:t>những</a:t>
            </a:r>
            <a:r>
              <a:rPr lang="en-US" sz="2800" dirty="0"/>
              <a:t> </a:t>
            </a:r>
            <a:r>
              <a:rPr lang="en-US" sz="2800" dirty="0" err="1"/>
              <a:t>hạt</a:t>
            </a:r>
            <a:r>
              <a:rPr lang="en-US" sz="2800" dirty="0"/>
              <a:t> </a:t>
            </a:r>
            <a:r>
              <a:rPr lang="en-US" sz="2800" dirty="0" err="1"/>
              <a:t>lúa</a:t>
            </a:r>
            <a:r>
              <a:rPr lang="en-US" sz="2800" dirty="0"/>
              <a:t> </a:t>
            </a:r>
            <a:r>
              <a:rPr lang="en-US" sz="2800" dirty="0" err="1"/>
              <a:t>trên</a:t>
            </a:r>
            <a:r>
              <a:rPr lang="en-US" sz="2800" dirty="0"/>
              <a:t> </a:t>
            </a:r>
            <a:r>
              <a:rPr lang="en-US" sz="2800" dirty="0" err="1"/>
              <a:t>đồng</a:t>
            </a:r>
            <a:r>
              <a:rPr lang="en-US" sz="2800" dirty="0"/>
              <a:t>.</a:t>
            </a:r>
          </a:p>
          <a:p>
            <a:pPr algn="just"/>
            <a:r>
              <a:rPr lang="en-US" sz="2800" dirty="0"/>
              <a:t>   -  </a:t>
            </a:r>
            <a:r>
              <a:rPr lang="en-US" sz="2800" dirty="0" err="1"/>
              <a:t>Có</a:t>
            </a:r>
            <a:r>
              <a:rPr lang="en-US" sz="2800" dirty="0"/>
              <a:t> </a:t>
            </a:r>
            <a:r>
              <a:rPr lang="en-US" sz="2800" dirty="0" err="1"/>
              <a:t>cái</a:t>
            </a:r>
            <a:r>
              <a:rPr lang="en-US" sz="2800" dirty="0"/>
              <a:t> </a:t>
            </a:r>
            <a:r>
              <a:rPr lang="en-US" sz="2800" dirty="0" err="1"/>
              <a:t>máy</a:t>
            </a:r>
            <a:r>
              <a:rPr lang="en-US" sz="2800" dirty="0"/>
              <a:t> </a:t>
            </a:r>
            <a:r>
              <a:rPr lang="en-US" sz="2800" dirty="0" err="1"/>
              <a:t>hút</a:t>
            </a:r>
            <a:r>
              <a:rPr lang="en-US" sz="2800" dirty="0"/>
              <a:t> </a:t>
            </a:r>
            <a:r>
              <a:rPr lang="en-US" sz="2800" dirty="0" err="1"/>
              <a:t>này</a:t>
            </a:r>
            <a:r>
              <a:rPr lang="en-US" sz="2800" dirty="0"/>
              <a:t>, </a:t>
            </a:r>
            <a:r>
              <a:rPr lang="en-US" sz="2800" dirty="0" err="1"/>
              <a:t>ba</a:t>
            </a:r>
            <a:r>
              <a:rPr lang="en-US" sz="2800" dirty="0"/>
              <a:t> </a:t>
            </a:r>
            <a:r>
              <a:rPr lang="en-US" sz="2800" dirty="0" err="1"/>
              <a:t>mẹ</a:t>
            </a:r>
            <a:r>
              <a:rPr lang="en-US" sz="2800" dirty="0"/>
              <a:t> con </a:t>
            </a:r>
            <a:r>
              <a:rPr lang="en-US" sz="2800" dirty="0" err="1"/>
              <a:t>sẽ</a:t>
            </a:r>
            <a:r>
              <a:rPr lang="en-US" sz="2800" dirty="0"/>
              <a:t> </a:t>
            </a:r>
            <a:r>
              <a:rPr lang="en-US" sz="2800" dirty="0" err="1"/>
              <a:t>thu</a:t>
            </a:r>
            <a:r>
              <a:rPr lang="en-US" sz="2800" dirty="0"/>
              <a:t> </a:t>
            </a:r>
            <a:r>
              <a:rPr lang="en-US" sz="2800" dirty="0" err="1"/>
              <a:t>hoạch</a:t>
            </a:r>
            <a:r>
              <a:rPr lang="en-US" sz="2800" dirty="0"/>
              <a:t> </a:t>
            </a:r>
            <a:r>
              <a:rPr lang="en-US" sz="2800" dirty="0" err="1"/>
              <a:t>lúa</a:t>
            </a:r>
            <a:r>
              <a:rPr lang="en-US" sz="2800" dirty="0"/>
              <a:t> </a:t>
            </a:r>
            <a:r>
              <a:rPr lang="en-US" sz="2800" dirty="0" err="1"/>
              <a:t>nhanh</a:t>
            </a:r>
            <a:r>
              <a:rPr lang="en-US" sz="2800" dirty="0"/>
              <a:t> </a:t>
            </a:r>
            <a:r>
              <a:rPr lang="en-US" sz="2800" dirty="0" err="1"/>
              <a:t>hơn</a:t>
            </a:r>
            <a:r>
              <a:rPr lang="en-US" sz="2800" dirty="0"/>
              <a:t>. – Minh </a:t>
            </a:r>
            <a:r>
              <a:rPr lang="en-US" sz="2800" dirty="0" err="1"/>
              <a:t>hào</a:t>
            </a:r>
            <a:r>
              <a:rPr lang="en-US" sz="2800" dirty="0"/>
              <a:t> </a:t>
            </a:r>
            <a:r>
              <a:rPr lang="en-US" sz="2800" dirty="0" err="1"/>
              <a:t>hứng</a:t>
            </a:r>
            <a:r>
              <a:rPr lang="en-US" sz="2800" dirty="0"/>
              <a:t>.</a:t>
            </a:r>
          </a:p>
        </p:txBody>
      </p:sp>
      <p:cxnSp>
        <p:nvCxnSpPr>
          <p:cNvPr id="16" name="Đường nối Thẳng 4">
            <a:extLst>
              <a:ext uri="{FF2B5EF4-FFF2-40B4-BE49-F238E27FC236}">
                <a16:creationId xmlns:a16="http://schemas.microsoft.com/office/drawing/2014/main" id="{1E78DBE3-D3C0-F3B4-1251-89E64E0E3738}"/>
              </a:ext>
            </a:extLst>
          </p:cNvPr>
          <p:cNvCxnSpPr/>
          <p:nvPr/>
        </p:nvCxnSpPr>
        <p:spPr>
          <a:xfrm>
            <a:off x="725214" y="3337036"/>
            <a:ext cx="1229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4">
            <a:extLst>
              <a:ext uri="{FF2B5EF4-FFF2-40B4-BE49-F238E27FC236}">
                <a16:creationId xmlns:a16="http://schemas.microsoft.com/office/drawing/2014/main" id="{1E78DBE3-D3C0-F3B4-1251-89E64E0E3738}"/>
              </a:ext>
            </a:extLst>
          </p:cNvPr>
          <p:cNvCxnSpPr/>
          <p:nvPr/>
        </p:nvCxnSpPr>
        <p:spPr>
          <a:xfrm>
            <a:off x="5754414" y="4188372"/>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4">
            <a:extLst>
              <a:ext uri="{FF2B5EF4-FFF2-40B4-BE49-F238E27FC236}">
                <a16:creationId xmlns:a16="http://schemas.microsoft.com/office/drawing/2014/main" id="{1E78DBE3-D3C0-F3B4-1251-89E64E0E3738}"/>
              </a:ext>
            </a:extLst>
          </p:cNvPr>
          <p:cNvCxnSpPr/>
          <p:nvPr/>
        </p:nvCxnSpPr>
        <p:spPr>
          <a:xfrm>
            <a:off x="9396467" y="4188372"/>
            <a:ext cx="693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4">
            <a:extLst>
              <a:ext uri="{FF2B5EF4-FFF2-40B4-BE49-F238E27FC236}">
                <a16:creationId xmlns:a16="http://schemas.microsoft.com/office/drawing/2014/main" id="{1E78DBE3-D3C0-F3B4-1251-89E64E0E3738}"/>
              </a:ext>
            </a:extLst>
          </p:cNvPr>
          <p:cNvCxnSpPr/>
          <p:nvPr/>
        </p:nvCxnSpPr>
        <p:spPr>
          <a:xfrm>
            <a:off x="10468304" y="4614042"/>
            <a:ext cx="8671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4">
            <a:extLst>
              <a:ext uri="{FF2B5EF4-FFF2-40B4-BE49-F238E27FC236}">
                <a16:creationId xmlns:a16="http://schemas.microsoft.com/office/drawing/2014/main" id="{1E78DBE3-D3C0-F3B4-1251-89E64E0E3738}"/>
              </a:ext>
            </a:extLst>
          </p:cNvPr>
          <p:cNvCxnSpPr/>
          <p:nvPr/>
        </p:nvCxnSpPr>
        <p:spPr>
          <a:xfrm>
            <a:off x="938233" y="5055477"/>
            <a:ext cx="8354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Nhóm 15">
            <a:extLst>
              <a:ext uri="{FF2B5EF4-FFF2-40B4-BE49-F238E27FC236}">
                <a16:creationId xmlns:a16="http://schemas.microsoft.com/office/drawing/2014/main" id="{27B392A4-997D-1DFB-9157-20A50BBCC024}"/>
              </a:ext>
            </a:extLst>
          </p:cNvPr>
          <p:cNvGrpSpPr/>
          <p:nvPr/>
        </p:nvGrpSpPr>
        <p:grpSpPr>
          <a:xfrm>
            <a:off x="4881620" y="2485827"/>
            <a:ext cx="7469218" cy="523220"/>
            <a:chOff x="638175" y="4911957"/>
            <a:chExt cx="7469218" cy="523220"/>
          </a:xfrm>
        </p:grpSpPr>
        <p:sp>
          <p:nvSpPr>
            <p:cNvPr id="39" name="Hình chữ nhật 13">
              <a:extLst>
                <a:ext uri="{FF2B5EF4-FFF2-40B4-BE49-F238E27FC236}">
                  <a16:creationId xmlns:a16="http://schemas.microsoft.com/office/drawing/2014/main" id="{DA4EC35B-200C-A895-44A0-30BBBBAAFEF1}"/>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ộp Văn bản 14">
              <a:extLst>
                <a:ext uri="{FF2B5EF4-FFF2-40B4-BE49-F238E27FC236}">
                  <a16:creationId xmlns:a16="http://schemas.microsoft.com/office/drawing/2014/main" id="{26813FB3-7F1E-6C20-7D97-34C80E4F0059}"/>
                </a:ext>
              </a:extLst>
            </p:cNvPr>
            <p:cNvSpPr txBox="1"/>
            <p:nvPr/>
          </p:nvSpPr>
          <p:spPr>
            <a:xfrm>
              <a:off x="714272" y="4911957"/>
              <a:ext cx="7393121" cy="523220"/>
            </a:xfrm>
            <a:prstGeom prst="rect">
              <a:avLst/>
            </a:prstGeom>
            <a:noFill/>
          </p:spPr>
          <p:txBody>
            <a:bodyPr wrap="square" rtlCol="0">
              <a:spAutoFit/>
            </a:bodyPr>
            <a:lstStyle/>
            <a:p>
              <a:r>
                <a:rPr lang="en-US" sz="2800" dirty="0" err="1"/>
                <a:t>Bạn</a:t>
              </a:r>
              <a:r>
                <a:rPr lang="en-US" sz="2800" dirty="0"/>
                <a:t> </a:t>
              </a:r>
              <a:r>
                <a:rPr lang="en-US" sz="2800" dirty="0" err="1"/>
                <a:t>Tâm</a:t>
              </a:r>
              <a:r>
                <a:rPr lang="en-US" sz="2800" dirty="0"/>
                <a:t> </a:t>
              </a:r>
              <a:r>
                <a:rPr lang="en-US" sz="2800" dirty="0" err="1"/>
                <a:t>vẽ</a:t>
              </a:r>
              <a:r>
                <a:rPr lang="en-US" sz="2800" dirty="0"/>
                <a:t> </a:t>
              </a:r>
              <a:r>
                <a:rPr lang="en-US" sz="2800" dirty="0" err="1"/>
                <a:t>chiếc</a:t>
              </a:r>
              <a:r>
                <a:rPr lang="en-US" sz="2800" dirty="0"/>
                <a:t> ô </a:t>
              </a:r>
              <a:r>
                <a:rPr lang="en-US" sz="2800" dirty="0" err="1"/>
                <a:t>tô</a:t>
              </a:r>
              <a:r>
                <a:rPr lang="en-US" sz="2800" dirty="0"/>
                <a:t> </a:t>
              </a:r>
              <a:r>
                <a:rPr lang="en-US" sz="2800" dirty="0" err="1"/>
                <a:t>mềm</a:t>
              </a:r>
              <a:r>
                <a:rPr lang="en-US" sz="2800" dirty="0"/>
                <a:t> </a:t>
              </a:r>
              <a:r>
                <a:rPr lang="en-US" sz="2800" dirty="0" err="1"/>
                <a:t>như</a:t>
              </a:r>
              <a:r>
                <a:rPr lang="en-US" sz="2800" dirty="0"/>
                <a:t> </a:t>
              </a:r>
              <a:r>
                <a:rPr lang="en-US" sz="2800" dirty="0" err="1"/>
                <a:t>một</a:t>
              </a:r>
              <a:r>
                <a:rPr lang="en-US" sz="2800" dirty="0"/>
                <a:t> </a:t>
              </a:r>
              <a:r>
                <a:rPr lang="en-US" sz="2800" dirty="0" err="1"/>
                <a:t>quả</a:t>
              </a:r>
              <a:r>
                <a:rPr lang="en-US" sz="2800" dirty="0"/>
                <a:t> </a:t>
              </a:r>
              <a:r>
                <a:rPr lang="en-US" sz="2800" dirty="0" err="1"/>
                <a:t>bóng</a:t>
              </a:r>
              <a:endParaRPr lang="en-US" sz="2800" dirty="0"/>
            </a:p>
          </p:txBody>
        </p:sp>
      </p:grpSp>
      <p:grpSp>
        <p:nvGrpSpPr>
          <p:cNvPr id="41" name="Nhóm 15">
            <a:extLst>
              <a:ext uri="{FF2B5EF4-FFF2-40B4-BE49-F238E27FC236}">
                <a16:creationId xmlns:a16="http://schemas.microsoft.com/office/drawing/2014/main" id="{27B392A4-997D-1DFB-9157-20A50BBCC024}"/>
              </a:ext>
            </a:extLst>
          </p:cNvPr>
          <p:cNvGrpSpPr/>
          <p:nvPr/>
        </p:nvGrpSpPr>
        <p:grpSpPr>
          <a:xfrm>
            <a:off x="691962" y="2946477"/>
            <a:ext cx="8213834" cy="523220"/>
            <a:chOff x="638175" y="4959731"/>
            <a:chExt cx="7393121" cy="523220"/>
          </a:xfrm>
        </p:grpSpPr>
        <p:sp>
          <p:nvSpPr>
            <p:cNvPr id="42" name="Hình chữ nhật 13">
              <a:extLst>
                <a:ext uri="{FF2B5EF4-FFF2-40B4-BE49-F238E27FC236}">
                  <a16:creationId xmlns:a16="http://schemas.microsoft.com/office/drawing/2014/main" id="{DA4EC35B-200C-A895-44A0-30BBBBAAFEF1}"/>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14">
              <a:extLst>
                <a:ext uri="{FF2B5EF4-FFF2-40B4-BE49-F238E27FC236}">
                  <a16:creationId xmlns:a16="http://schemas.microsoft.com/office/drawing/2014/main" id="{26813FB3-7F1E-6C20-7D97-34C80E4F0059}"/>
                </a:ext>
              </a:extLst>
            </p:cNvPr>
            <p:cNvSpPr txBox="1"/>
            <p:nvPr/>
          </p:nvSpPr>
          <p:spPr>
            <a:xfrm>
              <a:off x="638175" y="4959731"/>
              <a:ext cx="7393121" cy="523220"/>
            </a:xfrm>
            <a:prstGeom prst="rect">
              <a:avLst/>
            </a:prstGeom>
            <a:noFill/>
          </p:spPr>
          <p:txBody>
            <a:bodyPr wrap="square" rtlCol="0">
              <a:spAutoFit/>
            </a:bodyPr>
            <a:lstStyle/>
            <a:p>
              <a:pPr algn="just"/>
              <a:r>
                <a:rPr lang="en-US" sz="2800" dirty="0" err="1"/>
                <a:t>khổng</a:t>
              </a:r>
              <a:r>
                <a:rPr lang="en-US" sz="2800" dirty="0"/>
                <a:t> </a:t>
              </a:r>
              <a:r>
                <a:rPr lang="en-US" sz="2800" dirty="0" err="1"/>
                <a:t>lồ</a:t>
              </a:r>
              <a:r>
                <a:rPr lang="en-US" sz="2800" dirty="0"/>
                <a:t>, </a:t>
              </a:r>
              <a:r>
                <a:rPr lang="en-US" sz="2800" dirty="0" err="1"/>
                <a:t>vừa</a:t>
              </a:r>
              <a:r>
                <a:rPr lang="en-US" sz="2800" dirty="0"/>
                <a:t> </a:t>
              </a:r>
              <a:r>
                <a:rPr lang="en-US" sz="2800" dirty="0" err="1"/>
                <a:t>có</a:t>
              </a:r>
              <a:r>
                <a:rPr lang="en-US" sz="2800" dirty="0"/>
                <a:t> </a:t>
              </a:r>
              <a:r>
                <a:rPr lang="en-US" sz="2800" dirty="0" err="1"/>
                <a:t>đuôi</a:t>
              </a:r>
              <a:r>
                <a:rPr lang="en-US" sz="2800" dirty="0"/>
                <a:t> </a:t>
              </a:r>
              <a:r>
                <a:rPr lang="en-US" sz="2800" dirty="0" err="1"/>
                <a:t>cá</a:t>
              </a:r>
              <a:r>
                <a:rPr lang="en-US" sz="2800" dirty="0"/>
                <a:t> </a:t>
              </a:r>
              <a:r>
                <a:rPr lang="en-US" sz="2800" dirty="0" err="1"/>
                <a:t>để</a:t>
              </a:r>
              <a:r>
                <a:rPr lang="en-US" sz="2800" dirty="0"/>
                <a:t> </a:t>
              </a:r>
              <a:r>
                <a:rPr lang="en-US" sz="2800" dirty="0" err="1"/>
                <a:t>bơi</a:t>
              </a:r>
              <a:r>
                <a:rPr lang="en-US" sz="2800" dirty="0"/>
                <a:t> </a:t>
              </a:r>
              <a:r>
                <a:rPr lang="en-US" sz="2800" dirty="0" err="1"/>
                <a:t>vừa</a:t>
              </a:r>
              <a:r>
                <a:rPr lang="en-US" sz="2800" dirty="0"/>
                <a:t> </a:t>
              </a:r>
              <a:r>
                <a:rPr lang="en-US" sz="2800" dirty="0" err="1"/>
                <a:t>có</a:t>
              </a:r>
              <a:r>
                <a:rPr lang="en-US" sz="2800" dirty="0"/>
                <a:t> </a:t>
              </a:r>
              <a:r>
                <a:rPr lang="en-US" sz="2800" dirty="0" err="1"/>
                <a:t>đôi</a:t>
              </a:r>
              <a:r>
                <a:rPr lang="en-US" sz="2800" dirty="0"/>
                <a:t> </a:t>
              </a:r>
              <a:r>
                <a:rPr lang="en-US" sz="2800" dirty="0" err="1"/>
                <a:t>cánh</a:t>
              </a:r>
              <a:r>
                <a:rPr lang="en-US" sz="2800" dirty="0"/>
                <a:t> </a:t>
              </a:r>
              <a:r>
                <a:rPr lang="en-US" sz="2800" dirty="0" err="1"/>
                <a:t>để</a:t>
              </a:r>
              <a:r>
                <a:rPr lang="en-US" sz="2800" dirty="0"/>
                <a:t> bay.</a:t>
              </a:r>
            </a:p>
          </p:txBody>
        </p:sp>
      </p:grpSp>
      <p:cxnSp>
        <p:nvCxnSpPr>
          <p:cNvPr id="44" name="Đường nối Thẳng 21">
            <a:extLst>
              <a:ext uri="{FF2B5EF4-FFF2-40B4-BE49-F238E27FC236}">
                <a16:creationId xmlns:a16="http://schemas.microsoft.com/office/drawing/2014/main" id="{49C04EFF-F915-8AF5-76A6-52FE717A8294}"/>
              </a:ext>
            </a:extLst>
          </p:cNvPr>
          <p:cNvCxnSpPr>
            <a:cxnSpLocks/>
          </p:cNvCxnSpPr>
          <p:nvPr/>
        </p:nvCxnSpPr>
        <p:spPr>
          <a:xfrm flipH="1">
            <a:off x="8167665" y="2593557"/>
            <a:ext cx="91198" cy="30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Đường nối Thẳng 21">
            <a:extLst>
              <a:ext uri="{FF2B5EF4-FFF2-40B4-BE49-F238E27FC236}">
                <a16:creationId xmlns:a16="http://schemas.microsoft.com/office/drawing/2014/main" id="{49C04EFF-F915-8AF5-76A6-52FE717A8294}"/>
              </a:ext>
            </a:extLst>
          </p:cNvPr>
          <p:cNvCxnSpPr>
            <a:cxnSpLocks/>
          </p:cNvCxnSpPr>
          <p:nvPr/>
        </p:nvCxnSpPr>
        <p:spPr>
          <a:xfrm flipH="1">
            <a:off x="5294462" y="3022348"/>
            <a:ext cx="91198" cy="30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Nhóm 23">
            <a:extLst>
              <a:ext uri="{FF2B5EF4-FFF2-40B4-BE49-F238E27FC236}">
                <a16:creationId xmlns:a16="http://schemas.microsoft.com/office/drawing/2014/main" id="{E35B0797-8CBF-7840-07EE-CA479BA3FB03}"/>
              </a:ext>
            </a:extLst>
          </p:cNvPr>
          <p:cNvGrpSpPr/>
          <p:nvPr/>
        </p:nvGrpSpPr>
        <p:grpSpPr>
          <a:xfrm>
            <a:off x="8793917" y="3070601"/>
            <a:ext cx="116170" cy="329642"/>
            <a:chOff x="3872301" y="4514234"/>
            <a:chExt cx="116170" cy="329642"/>
          </a:xfrm>
        </p:grpSpPr>
        <p:cxnSp>
          <p:nvCxnSpPr>
            <p:cNvPr id="47" name="Đường nối Thẳng 26">
              <a:extLst>
                <a:ext uri="{FF2B5EF4-FFF2-40B4-BE49-F238E27FC236}">
                  <a16:creationId xmlns:a16="http://schemas.microsoft.com/office/drawing/2014/main" id="{9EA24F89-E6A6-6688-CB2C-A510C23A924C}"/>
                </a:ext>
              </a:extLst>
            </p:cNvPr>
            <p:cNvCxnSpPr>
              <a:cxnSpLocks/>
            </p:cNvCxnSpPr>
            <p:nvPr/>
          </p:nvCxnSpPr>
          <p:spPr>
            <a:xfrm flipH="1">
              <a:off x="3872301" y="4514234"/>
              <a:ext cx="50800" cy="321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Đường nối Thẳng 27">
              <a:extLst>
                <a:ext uri="{FF2B5EF4-FFF2-40B4-BE49-F238E27FC236}">
                  <a16:creationId xmlns:a16="http://schemas.microsoft.com/office/drawing/2014/main" id="{51109AC4-2542-5E40-E047-A80CB1CC9D1E}"/>
                </a:ext>
              </a:extLst>
            </p:cNvPr>
            <p:cNvCxnSpPr>
              <a:cxnSpLocks/>
            </p:cNvCxnSpPr>
            <p:nvPr/>
          </p:nvCxnSpPr>
          <p:spPr>
            <a:xfrm flipH="1">
              <a:off x="3937671" y="4522370"/>
              <a:ext cx="50800" cy="321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Nhóm 15">
            <a:extLst>
              <a:ext uri="{FF2B5EF4-FFF2-40B4-BE49-F238E27FC236}">
                <a16:creationId xmlns:a16="http://schemas.microsoft.com/office/drawing/2014/main" id="{27B392A4-997D-1DFB-9157-20A50BBCC024}"/>
              </a:ext>
            </a:extLst>
          </p:cNvPr>
          <p:cNvGrpSpPr/>
          <p:nvPr/>
        </p:nvGrpSpPr>
        <p:grpSpPr>
          <a:xfrm>
            <a:off x="4957718" y="4555609"/>
            <a:ext cx="7144800" cy="523220"/>
            <a:chOff x="638175" y="4959731"/>
            <a:chExt cx="7393121" cy="523220"/>
          </a:xfrm>
          <a:solidFill>
            <a:schemeClr val="accent5">
              <a:lumMod val="40000"/>
              <a:lumOff val="60000"/>
            </a:schemeClr>
          </a:solidFill>
        </p:grpSpPr>
        <p:sp>
          <p:nvSpPr>
            <p:cNvPr id="53" name="Hình chữ nhật 13">
              <a:extLst>
                <a:ext uri="{FF2B5EF4-FFF2-40B4-BE49-F238E27FC236}">
                  <a16:creationId xmlns:a16="http://schemas.microsoft.com/office/drawing/2014/main" id="{DA4EC35B-200C-A895-44A0-30BBBBAAFEF1}"/>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ộp Văn bản 14">
              <a:extLst>
                <a:ext uri="{FF2B5EF4-FFF2-40B4-BE49-F238E27FC236}">
                  <a16:creationId xmlns:a16="http://schemas.microsoft.com/office/drawing/2014/main" id="{26813FB3-7F1E-6C20-7D97-34C80E4F0059}"/>
                </a:ext>
              </a:extLst>
            </p:cNvPr>
            <p:cNvSpPr txBox="1"/>
            <p:nvPr/>
          </p:nvSpPr>
          <p:spPr>
            <a:xfrm>
              <a:off x="638175" y="4959731"/>
              <a:ext cx="7393121" cy="523220"/>
            </a:xfrm>
            <a:prstGeom prst="rect">
              <a:avLst/>
            </a:prstGeom>
            <a:grpFill/>
          </p:spPr>
          <p:txBody>
            <a:bodyPr wrap="square" rtlCol="0">
              <a:spAutoFit/>
            </a:bodyPr>
            <a:lstStyle/>
            <a:p>
              <a:r>
                <a:rPr lang="en-US" sz="2800" dirty="0" err="1"/>
                <a:t>Còn</a:t>
              </a:r>
              <a:r>
                <a:rPr lang="en-US" sz="2800" dirty="0"/>
                <a:t> </a:t>
              </a:r>
              <a:r>
                <a:rPr lang="en-US" sz="2800" dirty="0" err="1"/>
                <a:t>sản</a:t>
              </a:r>
              <a:r>
                <a:rPr lang="en-US" sz="2800" dirty="0"/>
                <a:t> </a:t>
              </a:r>
              <a:r>
                <a:rPr lang="en-US" sz="2800" dirty="0" err="1"/>
                <a:t>phẩm</a:t>
              </a:r>
              <a:r>
                <a:rPr lang="en-US" sz="2800" dirty="0"/>
                <a:t> của </a:t>
              </a:r>
              <a:r>
                <a:rPr lang="en-US" sz="2800" dirty="0" err="1"/>
                <a:t>bạn</a:t>
              </a:r>
              <a:r>
                <a:rPr lang="en-US" sz="2800" dirty="0"/>
                <a:t> Minh </a:t>
              </a:r>
              <a:r>
                <a:rPr lang="en-US" sz="2800" dirty="0" err="1"/>
                <a:t>là</a:t>
              </a:r>
              <a:r>
                <a:rPr lang="en-US" sz="2800" dirty="0"/>
                <a:t> </a:t>
              </a:r>
              <a:r>
                <a:rPr lang="en-US" sz="2800" dirty="0" err="1"/>
                <a:t>cái</a:t>
              </a:r>
              <a:r>
                <a:rPr lang="en-US" sz="2800" dirty="0"/>
                <a:t> </a:t>
              </a:r>
              <a:r>
                <a:rPr lang="en-US" sz="2800" dirty="0" err="1"/>
                <a:t>máy</a:t>
              </a:r>
              <a:r>
                <a:rPr lang="en-US" sz="2800" dirty="0"/>
                <a:t> </a:t>
              </a:r>
              <a:r>
                <a:rPr lang="en-US" sz="2800" dirty="0" err="1"/>
                <a:t>hình</a:t>
              </a:r>
              <a:r>
                <a:rPr lang="en-US" sz="2800" dirty="0"/>
                <a:t> con</a:t>
              </a:r>
            </a:p>
          </p:txBody>
        </p:sp>
      </p:grpSp>
      <p:grpSp>
        <p:nvGrpSpPr>
          <p:cNvPr id="61" name="Nhóm 15">
            <a:extLst>
              <a:ext uri="{FF2B5EF4-FFF2-40B4-BE49-F238E27FC236}">
                <a16:creationId xmlns:a16="http://schemas.microsoft.com/office/drawing/2014/main" id="{27B392A4-997D-1DFB-9157-20A50BBCC024}"/>
              </a:ext>
            </a:extLst>
          </p:cNvPr>
          <p:cNvGrpSpPr/>
          <p:nvPr/>
        </p:nvGrpSpPr>
        <p:grpSpPr>
          <a:xfrm>
            <a:off x="98862" y="5055476"/>
            <a:ext cx="11603421" cy="499868"/>
            <a:chOff x="-2175883" y="1219835"/>
            <a:chExt cx="7393121" cy="954107"/>
          </a:xfrm>
          <a:solidFill>
            <a:schemeClr val="accent5">
              <a:lumMod val="40000"/>
              <a:lumOff val="60000"/>
            </a:schemeClr>
          </a:solidFill>
        </p:grpSpPr>
        <p:sp>
          <p:nvSpPr>
            <p:cNvPr id="62" name="Hình chữ nhật 13">
              <a:extLst>
                <a:ext uri="{FF2B5EF4-FFF2-40B4-BE49-F238E27FC236}">
                  <a16:creationId xmlns:a16="http://schemas.microsoft.com/office/drawing/2014/main" id="{DA4EC35B-200C-A895-44A0-30BBBBAAFEF1}"/>
                </a:ext>
              </a:extLst>
            </p:cNvPr>
            <p:cNvSpPr/>
            <p:nvPr/>
          </p:nvSpPr>
          <p:spPr>
            <a:xfrm>
              <a:off x="-2175883" y="1240498"/>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ộp Văn bản 14">
              <a:extLst>
                <a:ext uri="{FF2B5EF4-FFF2-40B4-BE49-F238E27FC236}">
                  <a16:creationId xmlns:a16="http://schemas.microsoft.com/office/drawing/2014/main" id="{26813FB3-7F1E-6C20-7D97-34C80E4F0059}"/>
                </a:ext>
              </a:extLst>
            </p:cNvPr>
            <p:cNvSpPr txBox="1"/>
            <p:nvPr/>
          </p:nvSpPr>
          <p:spPr>
            <a:xfrm>
              <a:off x="-2175883" y="1219835"/>
              <a:ext cx="7393121" cy="954107"/>
            </a:xfrm>
            <a:prstGeom prst="rect">
              <a:avLst/>
            </a:prstGeom>
            <a:grpFill/>
          </p:spPr>
          <p:txBody>
            <a:bodyPr wrap="square" rtlCol="0">
              <a:spAutoFit/>
            </a:bodyPr>
            <a:lstStyle/>
            <a:p>
              <a:pPr algn="just"/>
              <a:r>
                <a:rPr lang="en-US" sz="2800" dirty="0" err="1"/>
                <a:t>cua</a:t>
              </a:r>
              <a:r>
                <a:rPr lang="en-US" sz="2800" dirty="0"/>
                <a:t> </a:t>
              </a:r>
              <a:r>
                <a:rPr lang="en-US" sz="2800" dirty="0" err="1"/>
                <a:t>khổng</a:t>
              </a:r>
              <a:r>
                <a:rPr lang="en-US" sz="2800" dirty="0"/>
                <a:t> </a:t>
              </a:r>
              <a:r>
                <a:rPr lang="en-US" sz="2800" dirty="0" err="1"/>
                <a:t>lồ</a:t>
              </a:r>
              <a:r>
                <a:rPr lang="en-US" sz="2800" dirty="0"/>
                <a:t>, </a:t>
              </a:r>
              <a:r>
                <a:rPr lang="en-US" sz="2800" dirty="0" err="1"/>
                <a:t>càng</a:t>
              </a:r>
              <a:r>
                <a:rPr lang="en-US" sz="2800" dirty="0"/>
                <a:t> </a:t>
              </a:r>
              <a:r>
                <a:rPr lang="en-US" sz="2800" dirty="0" err="1"/>
                <a:t>và</a:t>
              </a:r>
              <a:r>
                <a:rPr lang="en-US" sz="2800" dirty="0"/>
                <a:t> </a:t>
              </a:r>
              <a:r>
                <a:rPr lang="en-US" sz="2800" dirty="0" err="1"/>
                <a:t>chân</a:t>
              </a:r>
              <a:r>
                <a:rPr lang="en-US" sz="2800" dirty="0"/>
                <a:t> </a:t>
              </a:r>
              <a:r>
                <a:rPr lang="en-US" sz="2800" dirty="0" err="1"/>
                <a:t>máy</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hút</a:t>
              </a:r>
              <a:r>
                <a:rPr lang="en-US" sz="2800" dirty="0"/>
                <a:t> </a:t>
              </a:r>
              <a:r>
                <a:rPr lang="en-US" sz="2800" dirty="0" err="1"/>
                <a:t>được</a:t>
              </a:r>
              <a:r>
                <a:rPr lang="en-US" sz="2800" dirty="0"/>
                <a:t> </a:t>
              </a:r>
              <a:r>
                <a:rPr lang="en-US" sz="2800" dirty="0" err="1"/>
                <a:t>những</a:t>
              </a:r>
              <a:r>
                <a:rPr lang="en-US" sz="2800" dirty="0"/>
                <a:t> </a:t>
              </a:r>
              <a:r>
                <a:rPr lang="en-US" sz="2800" dirty="0" err="1"/>
                <a:t>hạt</a:t>
              </a:r>
              <a:r>
                <a:rPr lang="en-US" sz="2800" dirty="0"/>
                <a:t> </a:t>
              </a:r>
              <a:r>
                <a:rPr lang="en-US" sz="2800" dirty="0" err="1"/>
                <a:t>lúa</a:t>
              </a:r>
              <a:r>
                <a:rPr lang="en-US" sz="2800" dirty="0"/>
                <a:t> </a:t>
              </a:r>
              <a:r>
                <a:rPr lang="en-US" sz="2800" dirty="0" err="1"/>
                <a:t>trên</a:t>
              </a:r>
              <a:r>
                <a:rPr lang="en-US" sz="2800" dirty="0"/>
                <a:t> </a:t>
              </a:r>
              <a:r>
                <a:rPr lang="en-US" sz="2800" dirty="0" err="1"/>
                <a:t>đồng</a:t>
              </a:r>
              <a:r>
                <a:rPr lang="en-US" sz="2800" dirty="0"/>
                <a:t>.</a:t>
              </a:r>
            </a:p>
          </p:txBody>
        </p:sp>
      </p:grpSp>
      <p:cxnSp>
        <p:nvCxnSpPr>
          <p:cNvPr id="68" name="Đường nối Thẳng 21">
            <a:extLst>
              <a:ext uri="{FF2B5EF4-FFF2-40B4-BE49-F238E27FC236}">
                <a16:creationId xmlns:a16="http://schemas.microsoft.com/office/drawing/2014/main" id="{49C04EFF-F915-8AF5-76A6-52FE717A8294}"/>
              </a:ext>
            </a:extLst>
          </p:cNvPr>
          <p:cNvCxnSpPr>
            <a:cxnSpLocks/>
          </p:cNvCxnSpPr>
          <p:nvPr/>
        </p:nvCxnSpPr>
        <p:spPr>
          <a:xfrm flipH="1">
            <a:off x="9138745" y="4682420"/>
            <a:ext cx="91198" cy="30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Đường nối Thẳng 21">
            <a:extLst>
              <a:ext uri="{FF2B5EF4-FFF2-40B4-BE49-F238E27FC236}">
                <a16:creationId xmlns:a16="http://schemas.microsoft.com/office/drawing/2014/main" id="{49C04EFF-F915-8AF5-76A6-52FE717A8294}"/>
              </a:ext>
            </a:extLst>
          </p:cNvPr>
          <p:cNvCxnSpPr>
            <a:cxnSpLocks/>
          </p:cNvCxnSpPr>
          <p:nvPr/>
        </p:nvCxnSpPr>
        <p:spPr>
          <a:xfrm flipH="1">
            <a:off x="4707696" y="5208799"/>
            <a:ext cx="91198" cy="30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0" name="Nhóm 23">
            <a:extLst>
              <a:ext uri="{FF2B5EF4-FFF2-40B4-BE49-F238E27FC236}">
                <a16:creationId xmlns:a16="http://schemas.microsoft.com/office/drawing/2014/main" id="{E35B0797-8CBF-7840-07EE-CA479BA3FB03}"/>
              </a:ext>
            </a:extLst>
          </p:cNvPr>
          <p:cNvGrpSpPr/>
          <p:nvPr/>
        </p:nvGrpSpPr>
        <p:grpSpPr>
          <a:xfrm>
            <a:off x="11469592" y="5192207"/>
            <a:ext cx="116170" cy="329642"/>
            <a:chOff x="3872301" y="4514234"/>
            <a:chExt cx="116170" cy="329642"/>
          </a:xfrm>
        </p:grpSpPr>
        <p:cxnSp>
          <p:nvCxnSpPr>
            <p:cNvPr id="71" name="Đường nối Thẳng 26">
              <a:extLst>
                <a:ext uri="{FF2B5EF4-FFF2-40B4-BE49-F238E27FC236}">
                  <a16:creationId xmlns:a16="http://schemas.microsoft.com/office/drawing/2014/main" id="{9EA24F89-E6A6-6688-CB2C-A510C23A924C}"/>
                </a:ext>
              </a:extLst>
            </p:cNvPr>
            <p:cNvCxnSpPr>
              <a:cxnSpLocks/>
            </p:cNvCxnSpPr>
            <p:nvPr/>
          </p:nvCxnSpPr>
          <p:spPr>
            <a:xfrm flipH="1">
              <a:off x="3872301" y="4514234"/>
              <a:ext cx="50800" cy="321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Đường nối Thẳng 27">
              <a:extLst>
                <a:ext uri="{FF2B5EF4-FFF2-40B4-BE49-F238E27FC236}">
                  <a16:creationId xmlns:a16="http://schemas.microsoft.com/office/drawing/2014/main" id="{51109AC4-2542-5E40-E047-A80CB1CC9D1E}"/>
                </a:ext>
              </a:extLst>
            </p:cNvPr>
            <p:cNvCxnSpPr>
              <a:cxnSpLocks/>
            </p:cNvCxnSpPr>
            <p:nvPr/>
          </p:nvCxnSpPr>
          <p:spPr>
            <a:xfrm flipH="1">
              <a:off x="3937671" y="4522370"/>
              <a:ext cx="50800" cy="321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27" name="TextBox1">
                  <a:extLst>
                    <a:ext uri="{FF2B5EF4-FFF2-40B4-BE49-F238E27FC236}">
                      <a16:creationId xmlns:a16="http://schemas.microsoft.com/office/drawing/2014/main" id="{5504CBDA-16C3-1F24-194F-092EB964A76D}"/>
                    </a:ext>
                  </a:extLst>
                </p:cNvPr>
                <p:cNvPicPr>
                  <a:picLocks/>
                </p:cNvPicPr>
                <p:nvPr/>
              </p:nvPicPr>
              <p:blipFill>
                <a:blip r:embed="rId7"/>
                <a:stretch>
                  <a:fillRect/>
                </a:stretch>
              </p:blipFill>
              <p:spPr>
                <a:xfrm>
                  <a:off x="5459089" y="1122213"/>
                  <a:ext cx="6732911" cy="1079411"/>
                </a:xfrm>
                <a:prstGeom prst="rect">
                  <a:avLst/>
                </a:prstGeom>
              </p:spPr>
            </p:pic>
          </p:control>
        </mc:Fallback>
      </mc:AlternateContent>
    </p:controls>
    <p:extLst>
      <p:ext uri="{BB962C8B-B14F-4D97-AF65-F5344CB8AC3E}">
        <p14:creationId xmlns:p14="http://schemas.microsoft.com/office/powerpoint/2010/main" val="4218452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14:presetBounceEnd="66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66000">
                                          <p:cBhvr additive="base">
                                            <p:cTn id="19"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par>
                                    <p:cTn id="58" presetID="22" presetClass="entr" presetSubtype="8"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left)">
                                          <p:cBhvr>
                                            <p:cTn id="71" dur="500"/>
                                            <p:tgtEl>
                                              <p:spTgt spid="52"/>
                                            </p:tgtEl>
                                          </p:cBhvr>
                                        </p:animEffect>
                                      </p:childTnLst>
                                    </p:cTn>
                                  </p:par>
                                  <p:par>
                                    <p:cTn id="72" presetID="22" presetClass="entr" presetSubtype="8"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left)">
                                          <p:cBhvr>
                                            <p:cTn id="74" dur="500"/>
                                            <p:tgtEl>
                                              <p:spTgt spid="61"/>
                                            </p:tgtEl>
                                          </p:cBhvr>
                                        </p:animEffect>
                                      </p:childTnLst>
                                    </p:cTn>
                                  </p:par>
                                  <p:par>
                                    <p:cTn id="75" presetID="1"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par>
                                    <p:cTn id="58" presetID="22" presetClass="entr" presetSubtype="8"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left)">
                                          <p:cBhvr>
                                            <p:cTn id="71" dur="500"/>
                                            <p:tgtEl>
                                              <p:spTgt spid="52"/>
                                            </p:tgtEl>
                                          </p:cBhvr>
                                        </p:animEffect>
                                      </p:childTnLst>
                                    </p:cTn>
                                  </p:par>
                                  <p:par>
                                    <p:cTn id="72" presetID="22" presetClass="entr" presetSubtype="8"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left)">
                                          <p:cBhvr>
                                            <p:cTn id="74" dur="500"/>
                                            <p:tgtEl>
                                              <p:spTgt spid="61"/>
                                            </p:tgtEl>
                                          </p:cBhvr>
                                        </p:animEffect>
                                      </p:childTnLst>
                                    </p:cTn>
                                  </p:par>
                                  <p:par>
                                    <p:cTn id="75" presetID="1"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CC27F1-CB41-C0FA-79FF-50A6FEA747C3}"/>
              </a:ext>
            </a:extLst>
          </p:cNvPr>
          <p:cNvGrpSpPr/>
          <p:nvPr/>
        </p:nvGrpSpPr>
        <p:grpSpPr>
          <a:xfrm>
            <a:off x="80010" y="-154224"/>
            <a:ext cx="12192000" cy="1231313"/>
            <a:chOff x="2941085" y="261611"/>
            <a:chExt cx="6309827" cy="1231313"/>
          </a:xfrm>
        </p:grpSpPr>
        <p:sp>
          <p:nvSpPr>
            <p:cNvPr id="24" name="TextBox 23">
              <a:extLst>
                <a:ext uri="{FF2B5EF4-FFF2-40B4-BE49-F238E27FC236}">
                  <a16:creationId xmlns:a16="http://schemas.microsoft.com/office/drawing/2014/main" id="{60D1B873-F040-A745-EDFC-C175F496F059}"/>
                </a:ext>
              </a:extLst>
            </p:cNvPr>
            <p:cNvSpPr txBox="1"/>
            <p:nvPr/>
          </p:nvSpPr>
          <p:spPr>
            <a:xfrm>
              <a:off x="2941085" y="292595"/>
              <a:ext cx="6309827" cy="1200329"/>
            </a:xfrm>
            <a:prstGeom prst="rect">
              <a:avLst/>
            </a:prstGeom>
            <a:noFill/>
          </p:spPr>
          <p:txBody>
            <a:bodyPr wrap="square" rtlCol="0">
              <a:spAutoFit/>
            </a:bodyPr>
            <a:lstStyle/>
            <a:p>
              <a:pPr algn="ct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25" name="TextBox 24">
              <a:extLst>
                <a:ext uri="{FF2B5EF4-FFF2-40B4-BE49-F238E27FC236}">
                  <a16:creationId xmlns:a16="http://schemas.microsoft.com/office/drawing/2014/main" id="{5F9460F8-EA8D-4E8B-7739-6C380EA8610C}"/>
                </a:ext>
              </a:extLst>
            </p:cNvPr>
            <p:cNvSpPr txBox="1"/>
            <p:nvPr/>
          </p:nvSpPr>
          <p:spPr>
            <a:xfrm>
              <a:off x="2941085" y="261611"/>
              <a:ext cx="6309827" cy="1200329"/>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Luyện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nối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đoạn</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26" name="Rectangle: Rounded Corners 8">
            <a:extLst>
              <a:ext uri="{FF2B5EF4-FFF2-40B4-BE49-F238E27FC236}">
                <a16:creationId xmlns:a16="http://schemas.microsoft.com/office/drawing/2014/main" id="{47A6C895-F8D0-F414-EB07-5FE385D84E73}"/>
              </a:ext>
            </a:extLst>
          </p:cNvPr>
          <p:cNvSpPr/>
          <p:nvPr/>
        </p:nvSpPr>
        <p:spPr>
          <a:xfrm>
            <a:off x="80010" y="1046105"/>
            <a:ext cx="2241452" cy="796835"/>
          </a:xfrm>
          <a:prstGeom prst="roundRect">
            <a:avLst>
              <a:gd name="adj" fmla="val 50000"/>
            </a:avLst>
          </a:prstGeom>
          <a:solidFill>
            <a:schemeClr val="accent2">
              <a:lumMod val="20000"/>
              <a:lumOff val="80000"/>
            </a:schemeClr>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3</a:t>
            </a:r>
          </a:p>
        </p:txBody>
      </p:sp>
      <p:sp>
        <p:nvSpPr>
          <p:cNvPr id="31" name="Hình chữ nhật: Góc Tròn 5">
            <a:extLst>
              <a:ext uri="{FF2B5EF4-FFF2-40B4-BE49-F238E27FC236}">
                <a16:creationId xmlns:a16="http://schemas.microsoft.com/office/drawing/2014/main" id="{21B82F19-53B7-CF7F-8A4B-55300703A0EC}"/>
              </a:ext>
            </a:extLst>
          </p:cNvPr>
          <p:cNvSpPr/>
          <p:nvPr/>
        </p:nvSpPr>
        <p:spPr>
          <a:xfrm>
            <a:off x="80010" y="2300782"/>
            <a:ext cx="11658074" cy="3799490"/>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8719232" y="5161282"/>
            <a:ext cx="3472768" cy="1727702"/>
          </a:xfrm>
          <a:prstGeom prst="rect">
            <a:avLst/>
          </a:prstGeom>
        </p:spPr>
      </p:pic>
      <p:pic>
        <p:nvPicPr>
          <p:cNvPr id="33"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5246464" y="5161282"/>
            <a:ext cx="3472768" cy="1727702"/>
          </a:xfrm>
          <a:prstGeom prst="rect">
            <a:avLst/>
          </a:prstGeom>
        </p:spPr>
      </p:pic>
      <p:pic>
        <p:nvPicPr>
          <p:cNvPr id="34" name="Picture 18">
            <a:extLst>
              <a:ext uri="{FF2B5EF4-FFF2-40B4-BE49-F238E27FC236}">
                <a16:creationId xmlns:a16="http://schemas.microsoft.com/office/drawing/2014/main" id="{670AC932-8512-FAB0-24FD-715C7CB243C8}"/>
              </a:ext>
            </a:extLst>
          </p:cNvPr>
          <p:cNvPicPr>
            <a:picLocks noChangeAspect="1"/>
          </p:cNvPicPr>
          <p:nvPr/>
        </p:nvPicPr>
        <p:blipFill>
          <a:blip r:embed="rId6"/>
          <a:srcRect/>
          <a:stretch>
            <a:fillRect/>
          </a:stretch>
        </p:blipFill>
        <p:spPr>
          <a:xfrm>
            <a:off x="1773696" y="5161282"/>
            <a:ext cx="3472768" cy="1727702"/>
          </a:xfrm>
          <a:prstGeom prst="rect">
            <a:avLst/>
          </a:prstGeom>
        </p:spPr>
      </p:pic>
      <p:pic>
        <p:nvPicPr>
          <p:cNvPr id="35"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6"/>
          <a:srcRect l="46656"/>
          <a:stretch/>
        </p:blipFill>
        <p:spPr>
          <a:xfrm>
            <a:off x="-78828" y="5161282"/>
            <a:ext cx="1852524" cy="1727702"/>
          </a:xfrm>
          <a:prstGeom prst="rect">
            <a:avLst/>
          </a:prstGeom>
        </p:spPr>
      </p:pic>
      <p:sp>
        <p:nvSpPr>
          <p:cNvPr id="15" name="Hộp Văn bản 6">
            <a:extLst>
              <a:ext uri="{FF2B5EF4-FFF2-40B4-BE49-F238E27FC236}">
                <a16:creationId xmlns:a16="http://schemas.microsoft.com/office/drawing/2014/main" id="{359AF09B-D025-7B42-44A8-57BD0B272F3C}"/>
              </a:ext>
            </a:extLst>
          </p:cNvPr>
          <p:cNvSpPr txBox="1"/>
          <p:nvPr/>
        </p:nvSpPr>
        <p:spPr>
          <a:xfrm>
            <a:off x="491490" y="2942960"/>
            <a:ext cx="11369040" cy="2308324"/>
          </a:xfrm>
          <a:prstGeom prst="rect">
            <a:avLst/>
          </a:prstGeom>
          <a:noFill/>
        </p:spPr>
        <p:txBody>
          <a:bodyPr wrap="square" rtlCol="0">
            <a:spAutoFit/>
          </a:bodyPr>
          <a:lstStyle/>
          <a:p>
            <a:pPr marL="457200" indent="-457200" algn="just">
              <a:buAutoNum type="arabicPeriod" startAt="3"/>
            </a:pPr>
            <a:r>
              <a:rPr lang="en-US" sz="3600" dirty="0" err="1"/>
              <a:t>Cô</a:t>
            </a:r>
            <a:r>
              <a:rPr lang="en-US" sz="3600" dirty="0"/>
              <a:t> </a:t>
            </a:r>
            <a:r>
              <a:rPr lang="en-US" sz="3600" dirty="0" err="1"/>
              <a:t>giáo</a:t>
            </a:r>
            <a:r>
              <a:rPr lang="en-US" sz="3600" dirty="0"/>
              <a:t> </a:t>
            </a:r>
            <a:r>
              <a:rPr lang="en-US" sz="3600" dirty="0" err="1"/>
              <a:t>tươi</a:t>
            </a:r>
            <a:r>
              <a:rPr lang="en-US" sz="3600" dirty="0"/>
              <a:t> </a:t>
            </a:r>
            <a:r>
              <a:rPr lang="en-US" sz="3600" dirty="0" err="1"/>
              <a:t>cười</a:t>
            </a:r>
            <a:r>
              <a:rPr lang="en-US" sz="3600" dirty="0"/>
              <a:t> </a:t>
            </a:r>
            <a:r>
              <a:rPr lang="en-US" sz="3600" dirty="0" err="1"/>
              <a:t>bảo</a:t>
            </a:r>
            <a:r>
              <a:rPr lang="en-US" sz="3600" dirty="0"/>
              <a:t>:</a:t>
            </a:r>
          </a:p>
          <a:p>
            <a:pPr algn="just"/>
            <a:r>
              <a:rPr lang="en-US" sz="3600" dirty="0"/>
              <a:t>   - </a:t>
            </a:r>
            <a:r>
              <a:rPr lang="en-US" sz="3600" dirty="0" err="1"/>
              <a:t>Nếu</a:t>
            </a:r>
            <a:r>
              <a:rPr lang="en-US" sz="3600" dirty="0"/>
              <a:t> </a:t>
            </a:r>
            <a:r>
              <a:rPr lang="en-US" sz="3600" dirty="0" err="1"/>
              <a:t>chế</a:t>
            </a:r>
            <a:r>
              <a:rPr lang="en-US" sz="3600" dirty="0"/>
              <a:t> </a:t>
            </a:r>
            <a:r>
              <a:rPr lang="en-US" sz="3600" dirty="0" err="1"/>
              <a:t>tạo</a:t>
            </a:r>
            <a:r>
              <a:rPr lang="en-US" sz="3600" dirty="0"/>
              <a:t> </a:t>
            </a:r>
            <a:r>
              <a:rPr lang="en-US" sz="3600" dirty="0" err="1"/>
              <a:t>được</a:t>
            </a:r>
            <a:r>
              <a:rPr lang="en-US" sz="3600" dirty="0"/>
              <a:t> </a:t>
            </a:r>
            <a:r>
              <a:rPr lang="en-US" sz="3600" dirty="0" err="1"/>
              <a:t>những</a:t>
            </a:r>
            <a:r>
              <a:rPr lang="en-US" sz="3600" dirty="0"/>
              <a:t> </a:t>
            </a:r>
            <a:r>
              <a:rPr lang="en-US" sz="3600" dirty="0" err="1"/>
              <a:t>chiếc</a:t>
            </a:r>
            <a:r>
              <a:rPr lang="en-US" sz="3600" dirty="0"/>
              <a:t> </a:t>
            </a:r>
            <a:r>
              <a:rPr lang="en-US" sz="3600" dirty="0" err="1"/>
              <a:t>máy</a:t>
            </a:r>
            <a:r>
              <a:rPr lang="en-US" sz="3600" dirty="0"/>
              <a:t> </a:t>
            </a:r>
            <a:r>
              <a:rPr lang="en-US" sz="3600" dirty="0" err="1"/>
              <a:t>này</a:t>
            </a:r>
            <a:r>
              <a:rPr lang="en-US" sz="3600" dirty="0"/>
              <a:t>, con </a:t>
            </a:r>
            <a:r>
              <a:rPr lang="en-US" sz="3600" dirty="0" err="1"/>
              <a:t>người</a:t>
            </a:r>
            <a:r>
              <a:rPr lang="en-US" sz="3600" dirty="0"/>
              <a:t> </a:t>
            </a:r>
            <a:r>
              <a:rPr lang="en-US" sz="3600" dirty="0" err="1"/>
              <a:t>sẽ</a:t>
            </a:r>
            <a:r>
              <a:rPr lang="en-US" sz="3600" dirty="0"/>
              <a:t> </a:t>
            </a:r>
            <a:r>
              <a:rPr lang="en-US" sz="3600" dirty="0" err="1"/>
              <a:t>làm</a:t>
            </a:r>
            <a:r>
              <a:rPr lang="en-US" sz="3600" dirty="0"/>
              <a:t> </a:t>
            </a:r>
            <a:r>
              <a:rPr lang="en-US" sz="3600" dirty="0" err="1"/>
              <a:t>việc</a:t>
            </a:r>
            <a:r>
              <a:rPr lang="en-US" sz="3600" dirty="0"/>
              <a:t> </a:t>
            </a:r>
            <a:r>
              <a:rPr lang="en-US" sz="3600" dirty="0" err="1"/>
              <a:t>mà</a:t>
            </a:r>
            <a:r>
              <a:rPr lang="en-US" sz="3600" dirty="0"/>
              <a:t> </a:t>
            </a:r>
            <a:r>
              <a:rPr lang="en-US" sz="3600" dirty="0" err="1"/>
              <a:t>giống</a:t>
            </a:r>
            <a:r>
              <a:rPr lang="en-US" sz="3600" dirty="0"/>
              <a:t> </a:t>
            </a:r>
            <a:r>
              <a:rPr lang="en-US" sz="3600" dirty="0" err="1"/>
              <a:t>như</a:t>
            </a:r>
            <a:r>
              <a:rPr lang="en-US" sz="3600" dirty="0"/>
              <a:t> </a:t>
            </a:r>
            <a:r>
              <a:rPr lang="en-US" sz="3600" dirty="0" err="1"/>
              <a:t>là</a:t>
            </a:r>
            <a:r>
              <a:rPr lang="en-US" sz="3600" dirty="0"/>
              <a:t> </a:t>
            </a:r>
            <a:r>
              <a:rPr lang="en-US" sz="3600" dirty="0" err="1"/>
              <a:t>đang</a:t>
            </a:r>
            <a:r>
              <a:rPr lang="en-US" sz="3600" dirty="0"/>
              <a:t> </a:t>
            </a:r>
            <a:r>
              <a:rPr lang="en-US" sz="3600" dirty="0" err="1"/>
              <a:t>dắt</a:t>
            </a:r>
            <a:r>
              <a:rPr lang="en-US" sz="3600" dirty="0"/>
              <a:t> </a:t>
            </a:r>
            <a:r>
              <a:rPr lang="en-US" sz="3600" dirty="0" err="1"/>
              <a:t>thú</a:t>
            </a:r>
            <a:r>
              <a:rPr lang="en-US" sz="3600" dirty="0"/>
              <a:t> </a:t>
            </a:r>
            <a:r>
              <a:rPr lang="en-US" sz="3600" dirty="0" err="1"/>
              <a:t>cưng</a:t>
            </a:r>
            <a:r>
              <a:rPr lang="en-US" sz="3600" dirty="0"/>
              <a:t> </a:t>
            </a:r>
            <a:r>
              <a:rPr lang="en-US" sz="3600" dirty="0" err="1"/>
              <a:t>đi</a:t>
            </a:r>
            <a:r>
              <a:rPr lang="en-US" sz="3600" dirty="0"/>
              <a:t> </a:t>
            </a:r>
            <a:r>
              <a:rPr lang="en-US" sz="3600" dirty="0" err="1"/>
              <a:t>chơi</a:t>
            </a:r>
            <a:r>
              <a:rPr lang="en-US" sz="3600" dirty="0"/>
              <a:t> </a:t>
            </a:r>
            <a:r>
              <a:rPr lang="en-US" sz="3600" dirty="0" err="1"/>
              <a:t>vậy</a:t>
            </a:r>
            <a:r>
              <a:rPr lang="en-US" sz="3600" dirty="0"/>
              <a:t>. </a:t>
            </a:r>
          </a:p>
          <a:p>
            <a:pPr algn="just"/>
            <a:r>
              <a:rPr lang="en-US" sz="3600" dirty="0"/>
              <a:t>							         </a:t>
            </a:r>
            <a:r>
              <a:rPr lang="en-US" sz="3600" dirty="0" err="1"/>
              <a:t>Võ</a:t>
            </a:r>
            <a:r>
              <a:rPr lang="en-US" sz="3600" dirty="0"/>
              <a:t> </a:t>
            </a:r>
            <a:r>
              <a:rPr lang="en-US" sz="3600" dirty="0" err="1"/>
              <a:t>Hồng</a:t>
            </a:r>
            <a:r>
              <a:rPr lang="en-US" sz="3600" dirty="0"/>
              <a:t> </a:t>
            </a:r>
            <a:r>
              <a:rPr lang="en-US" sz="3600" dirty="0" err="1"/>
              <a:t>Thắng</a:t>
            </a:r>
            <a:endParaRPr lang="en-US" sz="3600" dirty="0"/>
          </a:p>
        </p:txBody>
      </p:sp>
      <p:cxnSp>
        <p:nvCxnSpPr>
          <p:cNvPr id="16" name="Đường nối Thẳng 4">
            <a:extLst>
              <a:ext uri="{FF2B5EF4-FFF2-40B4-BE49-F238E27FC236}">
                <a16:creationId xmlns:a16="http://schemas.microsoft.com/office/drawing/2014/main" id="{1E78DBE3-D3C0-F3B4-1251-89E64E0E3738}"/>
              </a:ext>
            </a:extLst>
          </p:cNvPr>
          <p:cNvCxnSpPr/>
          <p:nvPr/>
        </p:nvCxnSpPr>
        <p:spPr>
          <a:xfrm>
            <a:off x="2538248" y="3494689"/>
            <a:ext cx="16869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4">
            <a:extLst>
              <a:ext uri="{FF2B5EF4-FFF2-40B4-BE49-F238E27FC236}">
                <a16:creationId xmlns:a16="http://schemas.microsoft.com/office/drawing/2014/main" id="{1E78DBE3-D3C0-F3B4-1251-89E64E0E3738}"/>
              </a:ext>
            </a:extLst>
          </p:cNvPr>
          <p:cNvCxnSpPr/>
          <p:nvPr/>
        </p:nvCxnSpPr>
        <p:spPr>
          <a:xfrm>
            <a:off x="6337738" y="4629806"/>
            <a:ext cx="662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27" name="TextBox1">
                  <a:extLst>
                    <a:ext uri="{FF2B5EF4-FFF2-40B4-BE49-F238E27FC236}">
                      <a16:creationId xmlns:a16="http://schemas.microsoft.com/office/drawing/2014/main" id="{5504CBDA-16C3-1F24-194F-092EB964A76D}"/>
                    </a:ext>
                  </a:extLst>
                </p:cNvPr>
                <p:cNvPicPr>
                  <a:picLocks/>
                </p:cNvPicPr>
                <p:nvPr/>
              </p:nvPicPr>
              <p:blipFill>
                <a:blip r:embed="rId7"/>
                <a:stretch>
                  <a:fillRect/>
                </a:stretch>
              </p:blipFill>
              <p:spPr>
                <a:xfrm>
                  <a:off x="5459089" y="1122213"/>
                  <a:ext cx="6732911" cy="1079411"/>
                </a:xfrm>
                <a:prstGeom prst="rect">
                  <a:avLst/>
                </a:prstGeom>
              </p:spPr>
            </p:pic>
          </p:control>
        </mc:Fallback>
      </mc:AlternateContent>
    </p:controls>
    <p:extLst>
      <p:ext uri="{BB962C8B-B14F-4D97-AF65-F5344CB8AC3E}">
        <p14:creationId xmlns:p14="http://schemas.microsoft.com/office/powerpoint/2010/main" val="427772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14:presetBounceEnd="66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66000">
                                          <p:cBhvr additive="base">
                                            <p:cTn id="19"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7" name="Picture 2" descr="Teacher talking with her student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3549"/>
            <a:ext cx="5962650" cy="512445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29" name="TextBox 2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trong</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nhóm</a:t>
              </a:r>
              <a:endParaRPr lang="en-US" sz="213200" dirty="0">
                <a:ln w="295275">
                  <a:solidFill>
                    <a:schemeClr val="bg1"/>
                  </a:solidFill>
                </a:ln>
                <a:latin typeface="SVN-Poky's" panose="020B0606040200020203" pitchFamily="34" charset="0"/>
              </a:endParaRPr>
            </a:p>
          </p:txBody>
        </p:sp>
        <p:sp>
          <p:nvSpPr>
            <p:cNvPr id="30" name="TextBox 29">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32" name="Rectangle: Rounded Corners 1">
            <a:extLst>
              <a:ext uri="{FF2B5EF4-FFF2-40B4-BE49-F238E27FC236}">
                <a16:creationId xmlns:a16="http://schemas.microsoft.com/office/drawing/2014/main" id="{8C9A1C97-6BD0-34EE-EE0E-DD8AB3CBB23F}"/>
              </a:ext>
            </a:extLst>
          </p:cNvPr>
          <p:cNvSpPr/>
          <p:nvPr/>
        </p:nvSpPr>
        <p:spPr>
          <a:xfrm>
            <a:off x="6316511" y="1641630"/>
            <a:ext cx="5641861"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21">
            <a:extLst>
              <a:ext uri="{FF2B5EF4-FFF2-40B4-BE49-F238E27FC236}">
                <a16:creationId xmlns:a16="http://schemas.microsoft.com/office/drawing/2014/main" id="{3A5A3F52-ECC0-85A8-3F79-EC2AF049D397}"/>
              </a:ext>
            </a:extLst>
          </p:cNvPr>
          <p:cNvSpPr/>
          <p:nvPr/>
        </p:nvSpPr>
        <p:spPr>
          <a:xfrm>
            <a:off x="6079213" y="1815882"/>
            <a:ext cx="5708233" cy="187768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9218" name="Picture 2" descr="Check mark. Check mark vector icons. Green and black check marks in circle and square. check mark collection, isolated. Eps10"/>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76947" y="3069049"/>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276947" y="1952443"/>
            <a:ext cx="7530525" cy="1569660"/>
          </a:xfrm>
          <a:prstGeom prst="rect">
            <a:avLst/>
          </a:prstGeom>
          <a:noFill/>
        </p:spPr>
        <p:txBody>
          <a:bodyPr wrap="square" rtlCol="0">
            <a:spAutoFit/>
          </a:bodyPr>
          <a:lstStyle/>
          <a:p>
            <a:pPr algn="just"/>
            <a:r>
              <a:rPr lang="en-US" sz="3200" dirty="0"/>
              <a:t>     </a:t>
            </a:r>
            <a:r>
              <a:rPr lang="en-US" sz="3200" dirty="0" err="1"/>
              <a:t>Phân</a:t>
            </a:r>
            <a:r>
              <a:rPr lang="en-US" sz="3200" dirty="0"/>
              <a:t> </a:t>
            </a:r>
            <a:r>
              <a:rPr lang="en-US" sz="3200" dirty="0" err="1"/>
              <a:t>công</a:t>
            </a:r>
            <a:r>
              <a:rPr lang="en-US" sz="3200" dirty="0"/>
              <a:t> </a:t>
            </a:r>
            <a:r>
              <a:rPr lang="en-US" sz="3200" dirty="0" err="1"/>
              <a:t>đọc</a:t>
            </a:r>
            <a:r>
              <a:rPr lang="en-US" sz="3200" dirty="0"/>
              <a:t> </a:t>
            </a:r>
            <a:r>
              <a:rPr lang="en-US" sz="3200" dirty="0" err="1"/>
              <a:t>theo</a:t>
            </a:r>
            <a:r>
              <a:rPr lang="en-US" sz="3200" dirty="0"/>
              <a:t> </a:t>
            </a:r>
            <a:r>
              <a:rPr lang="en-US" sz="3200" dirty="0" err="1"/>
              <a:t>đoạn</a:t>
            </a:r>
            <a:r>
              <a:rPr lang="en-US" sz="3200" dirty="0"/>
              <a:t>. </a:t>
            </a:r>
          </a:p>
          <a:p>
            <a:pPr algn="just"/>
            <a:r>
              <a:rPr lang="en-US" sz="3200" dirty="0"/>
              <a:t>     </a:t>
            </a:r>
            <a:r>
              <a:rPr lang="en-US" sz="3200" dirty="0" err="1"/>
              <a:t>Tất</a:t>
            </a:r>
            <a:r>
              <a:rPr lang="en-US" sz="3200" dirty="0"/>
              <a:t> </a:t>
            </a:r>
            <a:r>
              <a:rPr lang="en-US" sz="3200" dirty="0" err="1"/>
              <a:t>cả</a:t>
            </a:r>
            <a:r>
              <a:rPr lang="en-US" sz="3200" dirty="0"/>
              <a:t> </a:t>
            </a:r>
            <a:r>
              <a:rPr lang="en-US" sz="3200" dirty="0" err="1"/>
              <a:t>thành</a:t>
            </a:r>
            <a:r>
              <a:rPr lang="en-US" sz="3200" dirty="0"/>
              <a:t> </a:t>
            </a:r>
            <a:r>
              <a:rPr lang="en-US" sz="3200" dirty="0" err="1"/>
              <a:t>viên</a:t>
            </a:r>
            <a:r>
              <a:rPr lang="en-US" sz="3200" dirty="0"/>
              <a:t> </a:t>
            </a:r>
            <a:r>
              <a:rPr lang="en-US" sz="3200" dirty="0" err="1"/>
              <a:t>đều</a:t>
            </a:r>
            <a:r>
              <a:rPr lang="en-US" sz="3200" dirty="0"/>
              <a:t> </a:t>
            </a:r>
            <a:r>
              <a:rPr lang="en-US" sz="3200" dirty="0" err="1"/>
              <a:t>đọc</a:t>
            </a:r>
            <a:r>
              <a:rPr lang="en-US" sz="3200" dirty="0"/>
              <a:t>.</a:t>
            </a:r>
          </a:p>
          <a:p>
            <a:pPr algn="just"/>
            <a:r>
              <a:rPr lang="en-US" sz="3200" dirty="0"/>
              <a:t>     </a:t>
            </a:r>
            <a:r>
              <a:rPr lang="en-US" sz="3200" dirty="0" err="1"/>
              <a:t>Giải</a:t>
            </a:r>
            <a:r>
              <a:rPr lang="en-US" sz="3200" dirty="0"/>
              <a:t> </a:t>
            </a:r>
            <a:r>
              <a:rPr lang="en-US" sz="3200" dirty="0" err="1"/>
              <a:t>nghĩa</a:t>
            </a:r>
            <a:r>
              <a:rPr lang="en-US" sz="3200" dirty="0"/>
              <a:t> </a:t>
            </a:r>
            <a:r>
              <a:rPr lang="en-US" sz="3200" dirty="0" err="1"/>
              <a:t>từ</a:t>
            </a:r>
            <a:r>
              <a:rPr lang="en-US" sz="3200" dirty="0"/>
              <a:t> </a:t>
            </a:r>
            <a:r>
              <a:rPr lang="en-US" sz="3200" dirty="0" err="1"/>
              <a:t>cùng</a:t>
            </a:r>
            <a:r>
              <a:rPr lang="en-US" sz="3200" dirty="0"/>
              <a:t> </a:t>
            </a:r>
            <a:r>
              <a:rPr lang="en-US" sz="3200" dirty="0" err="1"/>
              <a:t>nhau</a:t>
            </a:r>
            <a:r>
              <a:rPr lang="en-US" sz="3200" dirty="0"/>
              <a:t>.</a:t>
            </a:r>
          </a:p>
        </p:txBody>
      </p:sp>
      <p:pic>
        <p:nvPicPr>
          <p:cNvPr id="35" name="Picture 2" descr="Check mark. Check mark vector icons. Green and black check marks in circle and square. check mark collection, isolated. Eps10"/>
          <p:cNvPicPr>
            <a:picLocks noChangeAspect="1" noChangeArrowheads="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55320" y="2478943"/>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eck mark. Check mark vector icons. Green and black check marks in circle and square. check mark collection, isolated. Eps10"/>
          <p:cNvPicPr>
            <a:picLocks noChangeAspect="1" noChangeArrowheads="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50140" y="1938319"/>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a:extLst>
              <a:ext uri="{FF2B5EF4-FFF2-40B4-BE49-F238E27FC236}">
                <a16:creationId xmlns:a16="http://schemas.microsoft.com/office/drawing/2014/main" id="{E0E01F48-C00F-088F-1CD6-43F831F8C5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2083" y="1275222"/>
            <a:ext cx="3008632" cy="856732"/>
          </a:xfrm>
          <a:prstGeom prst="rect">
            <a:avLst/>
          </a:prstGeom>
        </p:spPr>
      </p:pic>
      <p:sp>
        <p:nvSpPr>
          <p:cNvPr id="38" name="TextBox 37"/>
          <p:cNvSpPr txBox="1"/>
          <p:nvPr/>
        </p:nvSpPr>
        <p:spPr>
          <a:xfrm>
            <a:off x="7321570" y="1367668"/>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sp>
        <p:nvSpPr>
          <p:cNvPr id="46" name="Rectangle: Rounded Corners 1">
            <a:extLst>
              <a:ext uri="{FF2B5EF4-FFF2-40B4-BE49-F238E27FC236}">
                <a16:creationId xmlns:a16="http://schemas.microsoft.com/office/drawing/2014/main" id="{8C9A1C97-6BD0-34EE-EE0E-DD8AB3CBB23F}"/>
              </a:ext>
            </a:extLst>
          </p:cNvPr>
          <p:cNvSpPr/>
          <p:nvPr/>
        </p:nvSpPr>
        <p:spPr>
          <a:xfrm>
            <a:off x="6582000" y="3990856"/>
            <a:ext cx="5641861" cy="2315228"/>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21">
            <a:extLst>
              <a:ext uri="{FF2B5EF4-FFF2-40B4-BE49-F238E27FC236}">
                <a16:creationId xmlns:a16="http://schemas.microsoft.com/office/drawing/2014/main" id="{3A5A3F52-ECC0-85A8-3F79-EC2AF049D397}"/>
              </a:ext>
            </a:extLst>
          </p:cNvPr>
          <p:cNvSpPr/>
          <p:nvPr/>
        </p:nvSpPr>
        <p:spPr>
          <a:xfrm>
            <a:off x="6063530" y="4142401"/>
            <a:ext cx="6160331"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51" name="Picture 7">
            <a:extLst>
              <a:ext uri="{FF2B5EF4-FFF2-40B4-BE49-F238E27FC236}">
                <a16:creationId xmlns:a16="http://schemas.microsoft.com/office/drawing/2014/main" id="{E0E01F48-C00F-088F-1CD6-43F831F8C5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42260" y="3768325"/>
            <a:ext cx="2999488" cy="854128"/>
          </a:xfrm>
          <a:prstGeom prst="rect">
            <a:avLst/>
          </a:prstGeom>
        </p:spPr>
      </p:pic>
      <p:sp>
        <p:nvSpPr>
          <p:cNvPr id="52" name="TextBox 51"/>
          <p:cNvSpPr txBox="1"/>
          <p:nvPr/>
        </p:nvSpPr>
        <p:spPr>
          <a:xfrm>
            <a:off x="7250687" y="3796492"/>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53" name="TextBox 52"/>
          <p:cNvSpPr txBox="1"/>
          <p:nvPr/>
        </p:nvSpPr>
        <p:spPr>
          <a:xfrm>
            <a:off x="6592328" y="4507863"/>
            <a:ext cx="5725593" cy="2062103"/>
          </a:xfrm>
          <a:prstGeom prst="rect">
            <a:avLst/>
          </a:prstGeom>
          <a:noFill/>
        </p:spPr>
        <p:txBody>
          <a:bodyPr wrap="square" rtlCol="0">
            <a:spAutoFit/>
          </a:bodyPr>
          <a:lstStyle/>
          <a:p>
            <a:r>
              <a:rPr lang="en-US" sz="3200" dirty="0" err="1"/>
              <a:t>Đọc</a:t>
            </a:r>
            <a:r>
              <a:rPr lang="en-US" sz="3200" dirty="0"/>
              <a:t> </a:t>
            </a:r>
            <a:r>
              <a:rPr lang="en-US" sz="3200" dirty="0" err="1"/>
              <a:t>đúng</a:t>
            </a:r>
            <a:r>
              <a:rPr lang="en-US" sz="3200" dirty="0"/>
              <a:t>.</a:t>
            </a:r>
          </a:p>
          <a:p>
            <a:pPr algn="just"/>
            <a:r>
              <a:rPr lang="en-US" sz="3200" dirty="0" err="1"/>
              <a:t>Đọc</a:t>
            </a:r>
            <a:r>
              <a:rPr lang="en-US" sz="3200" dirty="0"/>
              <a:t> to, </a:t>
            </a:r>
            <a:r>
              <a:rPr lang="en-US" sz="3200" dirty="0" err="1"/>
              <a:t>rõ</a:t>
            </a:r>
            <a:r>
              <a:rPr lang="en-US" sz="3200" dirty="0"/>
              <a:t>.</a:t>
            </a:r>
          </a:p>
          <a:p>
            <a:pPr algn="just"/>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a:p>
            <a:pPr algn="just"/>
            <a:endParaRPr lang="en-US" sz="3200" dirty="0"/>
          </a:p>
        </p:txBody>
      </p:sp>
      <p:pic>
        <p:nvPicPr>
          <p:cNvPr id="54" name="Picture 4" descr="Cartoon numbers, colored fun alphabet for school kids text clipart setisolate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6146119" y="458945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artoon numbers, colored fun alphabet for school kids text clipart setisolate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6164410" y="509279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artoon numbers, colored fun alphabet for school kids text clipart setisolated"/>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6088321" y="5579300"/>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497283" y="4657833"/>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2903" y="4657833"/>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72384" y="4662327"/>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497283" y="522479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2903" y="522479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72384" y="522929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784359" y="5614496"/>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351" y="5611978"/>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99827" y="5622490"/>
            <a:ext cx="385059" cy="38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05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ppt_y</p:attrName>
                                        </p:attrNameLst>
                                      </p:cBhvr>
                                      <p:tavLst>
                                        <p:tav tm="0">
                                          <p:val>
                                            <p:strVal val="#ppt_y+#ppt_h*1.125000"/>
                                          </p:val>
                                        </p:tav>
                                        <p:tav tm="100000">
                                          <p:val>
                                            <p:strVal val="#ppt_y"/>
                                          </p:val>
                                        </p:tav>
                                      </p:tavLst>
                                    </p:anim>
                                    <p:animEffect transition="in" filter="wipe(up)">
                                      <p:cBhvr>
                                        <p:cTn id="14" dur="500"/>
                                        <p:tgtEl>
                                          <p:spTgt spid="3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par>
                                <p:cTn id="19" presetID="12" presetClass="entr" presetSubtype="4"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 calcmode="lin" valueType="num">
                                      <p:cBhvr additive="base">
                                        <p:cTn id="21" dur="500"/>
                                        <p:tgtEl>
                                          <p:spTgt spid="9218"/>
                                        </p:tgtEl>
                                        <p:attrNameLst>
                                          <p:attrName>ppt_y</p:attrName>
                                        </p:attrNameLst>
                                      </p:cBhvr>
                                      <p:tavLst>
                                        <p:tav tm="0">
                                          <p:val>
                                            <p:strVal val="#ppt_y+#ppt_h*1.125000"/>
                                          </p:val>
                                        </p:tav>
                                        <p:tav tm="100000">
                                          <p:val>
                                            <p:strVal val="#ppt_y"/>
                                          </p:val>
                                        </p:tav>
                                      </p:tavLst>
                                    </p:anim>
                                    <p:animEffect transition="in" filter="wipe(up)">
                                      <p:cBhvr>
                                        <p:cTn id="22" dur="500"/>
                                        <p:tgtEl>
                                          <p:spTgt spid="9218"/>
                                        </p:tgtEl>
                                      </p:cBhvr>
                                    </p:animEffect>
                                  </p:childTnLst>
                                </p:cTn>
                              </p:par>
                              <p:par>
                                <p:cTn id="23" presetID="1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ppt_y</p:attrName>
                                        </p:attrNameLst>
                                      </p:cBhvr>
                                      <p:tavLst>
                                        <p:tav tm="0">
                                          <p:val>
                                            <p:strVal val="#ppt_y+#ppt_h*1.125000"/>
                                          </p:val>
                                        </p:tav>
                                        <p:tav tm="100000">
                                          <p:val>
                                            <p:strVal val="#ppt_y"/>
                                          </p:val>
                                        </p:tav>
                                      </p:tavLst>
                                    </p:anim>
                                    <p:animEffect transition="in" filter="wipe(up)">
                                      <p:cBhvr>
                                        <p:cTn id="26" dur="500"/>
                                        <p:tgtEl>
                                          <p:spTgt spid="35"/>
                                        </p:tgtEl>
                                      </p:cBhvr>
                                    </p:animEffect>
                                  </p:childTnLst>
                                </p:cTn>
                              </p:par>
                              <p:par>
                                <p:cTn id="27" presetID="1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ppt_y</p:attrName>
                                        </p:attrNameLst>
                                      </p:cBhvr>
                                      <p:tavLst>
                                        <p:tav tm="0">
                                          <p:val>
                                            <p:strVal val="#ppt_y+#ppt_h*1.125000"/>
                                          </p:val>
                                        </p:tav>
                                        <p:tav tm="100000">
                                          <p:val>
                                            <p:strVal val="#ppt_y"/>
                                          </p:val>
                                        </p:tav>
                                      </p:tavLst>
                                    </p:anim>
                                    <p:animEffect transition="in" filter="wipe(up)">
                                      <p:cBhvr>
                                        <p:cTn id="30" dur="500"/>
                                        <p:tgtEl>
                                          <p:spTgt spid="36"/>
                                        </p:tgtEl>
                                      </p:cBhvr>
                                    </p:animEffect>
                                  </p:childTnLst>
                                </p:cTn>
                              </p:par>
                              <p:par>
                                <p:cTn id="31" presetID="1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p:tgtEl>
                                          <p:spTgt spid="37"/>
                                        </p:tgtEl>
                                        <p:attrNameLst>
                                          <p:attrName>ppt_y</p:attrName>
                                        </p:attrNameLst>
                                      </p:cBhvr>
                                      <p:tavLst>
                                        <p:tav tm="0">
                                          <p:val>
                                            <p:strVal val="#ppt_y+#ppt_h*1.125000"/>
                                          </p:val>
                                        </p:tav>
                                        <p:tav tm="100000">
                                          <p:val>
                                            <p:strVal val="#ppt_y"/>
                                          </p:val>
                                        </p:tav>
                                      </p:tavLst>
                                    </p:anim>
                                    <p:animEffect transition="in" filter="wipe(up)">
                                      <p:cBhvr>
                                        <p:cTn id="34" dur="500"/>
                                        <p:tgtEl>
                                          <p:spTgt spid="3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p:tgtEl>
                                          <p:spTgt spid="38"/>
                                        </p:tgtEl>
                                        <p:attrNameLst>
                                          <p:attrName>ppt_y</p:attrName>
                                        </p:attrNameLst>
                                      </p:cBhvr>
                                      <p:tavLst>
                                        <p:tav tm="0">
                                          <p:val>
                                            <p:strVal val="#ppt_y+#ppt_h*1.125000"/>
                                          </p:val>
                                        </p:tav>
                                        <p:tav tm="100000">
                                          <p:val>
                                            <p:strVal val="#ppt_y"/>
                                          </p:val>
                                        </p:tav>
                                      </p:tavLst>
                                    </p:anim>
                                    <p:animEffect transition="in" filter="wipe(up)">
                                      <p:cBhvr>
                                        <p:cTn id="38" dur="500"/>
                                        <p:tgtEl>
                                          <p:spTgt spid="3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p:tgtEl>
                                          <p:spTgt spid="34"/>
                                        </p:tgtEl>
                                        <p:attrNameLst>
                                          <p:attrName>ppt_y</p:attrName>
                                        </p:attrNameLst>
                                      </p:cBhvr>
                                      <p:tavLst>
                                        <p:tav tm="0">
                                          <p:val>
                                            <p:strVal val="#ppt_y+#ppt_h*1.125000"/>
                                          </p:val>
                                        </p:tav>
                                        <p:tav tm="100000">
                                          <p:val>
                                            <p:strVal val="#ppt_y"/>
                                          </p:val>
                                        </p:tav>
                                      </p:tavLst>
                                    </p:anim>
                                    <p:animEffect transition="in" filter="wipe(up)">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p:tgtEl>
                                          <p:spTgt spid="46"/>
                                        </p:tgtEl>
                                        <p:attrNameLst>
                                          <p:attrName>ppt_y</p:attrName>
                                        </p:attrNameLst>
                                      </p:cBhvr>
                                      <p:tavLst>
                                        <p:tav tm="0">
                                          <p:val>
                                            <p:strVal val="#ppt_y+#ppt_h*1.125000"/>
                                          </p:val>
                                        </p:tav>
                                        <p:tav tm="100000">
                                          <p:val>
                                            <p:strVal val="#ppt_y"/>
                                          </p:val>
                                        </p:tav>
                                      </p:tavLst>
                                    </p:anim>
                                    <p:animEffect transition="in" filter="wipe(up)">
                                      <p:cBhvr>
                                        <p:cTn id="48" dur="500"/>
                                        <p:tgtEl>
                                          <p:spTgt spid="46"/>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p:tgtEl>
                                          <p:spTgt spid="47"/>
                                        </p:tgtEl>
                                        <p:attrNameLst>
                                          <p:attrName>ppt_y</p:attrName>
                                        </p:attrNameLst>
                                      </p:cBhvr>
                                      <p:tavLst>
                                        <p:tav tm="0">
                                          <p:val>
                                            <p:strVal val="#ppt_y+#ppt_h*1.125000"/>
                                          </p:val>
                                        </p:tav>
                                        <p:tav tm="100000">
                                          <p:val>
                                            <p:strVal val="#ppt_y"/>
                                          </p:val>
                                        </p:tav>
                                      </p:tavLst>
                                    </p:anim>
                                    <p:animEffect transition="in" filter="wipe(up)">
                                      <p:cBhvr>
                                        <p:cTn id="52" dur="500"/>
                                        <p:tgtEl>
                                          <p:spTgt spid="47"/>
                                        </p:tgtEl>
                                      </p:cBhvr>
                                    </p:animEffect>
                                  </p:childTnLst>
                                </p:cTn>
                              </p:par>
                              <p:par>
                                <p:cTn id="53" presetID="12" presetClass="entr" presetSubtype="4"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p:tgtEl>
                                          <p:spTgt spid="51"/>
                                        </p:tgtEl>
                                        <p:attrNameLst>
                                          <p:attrName>ppt_y</p:attrName>
                                        </p:attrNameLst>
                                      </p:cBhvr>
                                      <p:tavLst>
                                        <p:tav tm="0">
                                          <p:val>
                                            <p:strVal val="#ppt_y+#ppt_h*1.125000"/>
                                          </p:val>
                                        </p:tav>
                                        <p:tav tm="100000">
                                          <p:val>
                                            <p:strVal val="#ppt_y"/>
                                          </p:val>
                                        </p:tav>
                                      </p:tavLst>
                                    </p:anim>
                                    <p:animEffect transition="in" filter="wipe(up)">
                                      <p:cBhvr>
                                        <p:cTn id="56" dur="500"/>
                                        <p:tgtEl>
                                          <p:spTgt spid="51"/>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p:tgtEl>
                                          <p:spTgt spid="52"/>
                                        </p:tgtEl>
                                        <p:attrNameLst>
                                          <p:attrName>ppt_y</p:attrName>
                                        </p:attrNameLst>
                                      </p:cBhvr>
                                      <p:tavLst>
                                        <p:tav tm="0">
                                          <p:val>
                                            <p:strVal val="#ppt_y+#ppt_h*1.125000"/>
                                          </p:val>
                                        </p:tav>
                                        <p:tav tm="100000">
                                          <p:val>
                                            <p:strVal val="#ppt_y"/>
                                          </p:val>
                                        </p:tav>
                                      </p:tavLst>
                                    </p:anim>
                                    <p:animEffect transition="in" filter="wipe(up)">
                                      <p:cBhvr>
                                        <p:cTn id="60" dur="500"/>
                                        <p:tgtEl>
                                          <p:spTgt spid="52"/>
                                        </p:tgtEl>
                                      </p:cBhvr>
                                    </p:animEffect>
                                  </p:childTnLst>
                                </p:cTn>
                              </p:par>
                              <p:par>
                                <p:cTn id="61" presetID="12" presetClass="entr" presetSubtype="4"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p:tgtEl>
                                          <p:spTgt spid="56"/>
                                        </p:tgtEl>
                                        <p:attrNameLst>
                                          <p:attrName>ppt_y</p:attrName>
                                        </p:attrNameLst>
                                      </p:cBhvr>
                                      <p:tavLst>
                                        <p:tav tm="0">
                                          <p:val>
                                            <p:strVal val="#ppt_y+#ppt_h*1.125000"/>
                                          </p:val>
                                        </p:tav>
                                        <p:tav tm="100000">
                                          <p:val>
                                            <p:strVal val="#ppt_y"/>
                                          </p:val>
                                        </p:tav>
                                      </p:tavLst>
                                    </p:anim>
                                    <p:animEffect transition="in" filter="wipe(up)">
                                      <p:cBhvr>
                                        <p:cTn id="64" dur="500"/>
                                        <p:tgtEl>
                                          <p:spTgt spid="56"/>
                                        </p:tgtEl>
                                      </p:cBhvr>
                                    </p:animEffect>
                                  </p:childTnLst>
                                </p:cTn>
                              </p:par>
                              <p:par>
                                <p:cTn id="65" presetID="12" presetClass="entr" presetSubtype="4"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p:tgtEl>
                                          <p:spTgt spid="54"/>
                                        </p:tgtEl>
                                        <p:attrNameLst>
                                          <p:attrName>ppt_y</p:attrName>
                                        </p:attrNameLst>
                                      </p:cBhvr>
                                      <p:tavLst>
                                        <p:tav tm="0">
                                          <p:val>
                                            <p:strVal val="#ppt_y+#ppt_h*1.125000"/>
                                          </p:val>
                                        </p:tav>
                                        <p:tav tm="100000">
                                          <p:val>
                                            <p:strVal val="#ppt_y"/>
                                          </p:val>
                                        </p:tav>
                                      </p:tavLst>
                                    </p:anim>
                                    <p:animEffect transition="in" filter="wipe(up)">
                                      <p:cBhvr>
                                        <p:cTn id="68" dur="500"/>
                                        <p:tgtEl>
                                          <p:spTgt spid="54"/>
                                        </p:tgtEl>
                                      </p:cBhvr>
                                    </p:animEffect>
                                  </p:childTnLst>
                                </p:cTn>
                              </p:par>
                              <p:par>
                                <p:cTn id="69" presetID="12" presetClass="entr" presetSubtype="4"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p:tgtEl>
                                          <p:spTgt spid="55"/>
                                        </p:tgtEl>
                                        <p:attrNameLst>
                                          <p:attrName>ppt_y</p:attrName>
                                        </p:attrNameLst>
                                      </p:cBhvr>
                                      <p:tavLst>
                                        <p:tav tm="0">
                                          <p:val>
                                            <p:strVal val="#ppt_y+#ppt_h*1.125000"/>
                                          </p:val>
                                        </p:tav>
                                        <p:tav tm="100000">
                                          <p:val>
                                            <p:strVal val="#ppt_y"/>
                                          </p:val>
                                        </p:tav>
                                      </p:tavLst>
                                    </p:anim>
                                    <p:animEffect transition="in" filter="wipe(up)">
                                      <p:cBhvr>
                                        <p:cTn id="72" dur="500"/>
                                        <p:tgtEl>
                                          <p:spTgt spid="55"/>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p:tgtEl>
                                          <p:spTgt spid="53"/>
                                        </p:tgtEl>
                                        <p:attrNameLst>
                                          <p:attrName>ppt_y</p:attrName>
                                        </p:attrNameLst>
                                      </p:cBhvr>
                                      <p:tavLst>
                                        <p:tav tm="0">
                                          <p:val>
                                            <p:strVal val="#ppt_y+#ppt_h*1.125000"/>
                                          </p:val>
                                        </p:tav>
                                        <p:tav tm="100000">
                                          <p:val>
                                            <p:strVal val="#ppt_y"/>
                                          </p:val>
                                        </p:tav>
                                      </p:tavLst>
                                    </p:anim>
                                    <p:animEffect transition="in" filter="wipe(up)">
                                      <p:cBhvr>
                                        <p:cTn id="76" dur="500"/>
                                        <p:tgtEl>
                                          <p:spTgt spid="53"/>
                                        </p:tgtEl>
                                      </p:cBhvr>
                                    </p:animEffect>
                                  </p:childTnLst>
                                </p:cTn>
                              </p:par>
                              <p:par>
                                <p:cTn id="77" presetID="12" presetClass="entr" presetSubtype="4"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p:tgtEl>
                                          <p:spTgt spid="59"/>
                                        </p:tgtEl>
                                        <p:attrNameLst>
                                          <p:attrName>ppt_y</p:attrName>
                                        </p:attrNameLst>
                                      </p:cBhvr>
                                      <p:tavLst>
                                        <p:tav tm="0">
                                          <p:val>
                                            <p:strVal val="#ppt_y+#ppt_h*1.125000"/>
                                          </p:val>
                                        </p:tav>
                                        <p:tav tm="100000">
                                          <p:val>
                                            <p:strVal val="#ppt_y"/>
                                          </p:val>
                                        </p:tav>
                                      </p:tavLst>
                                    </p:anim>
                                    <p:animEffect transition="in" filter="wipe(up)">
                                      <p:cBhvr>
                                        <p:cTn id="80" dur="500"/>
                                        <p:tgtEl>
                                          <p:spTgt spid="59"/>
                                        </p:tgtEl>
                                      </p:cBhvr>
                                    </p:animEffect>
                                  </p:childTnLst>
                                </p:cTn>
                              </p:par>
                              <p:par>
                                <p:cTn id="81" presetID="12" presetClass="entr" presetSubtype="4"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p:tgtEl>
                                          <p:spTgt spid="57"/>
                                        </p:tgtEl>
                                        <p:attrNameLst>
                                          <p:attrName>ppt_y</p:attrName>
                                        </p:attrNameLst>
                                      </p:cBhvr>
                                      <p:tavLst>
                                        <p:tav tm="0">
                                          <p:val>
                                            <p:strVal val="#ppt_y+#ppt_h*1.125000"/>
                                          </p:val>
                                        </p:tav>
                                        <p:tav tm="100000">
                                          <p:val>
                                            <p:strVal val="#ppt_y"/>
                                          </p:val>
                                        </p:tav>
                                      </p:tavLst>
                                    </p:anim>
                                    <p:animEffect transition="in" filter="wipe(up)">
                                      <p:cBhvr>
                                        <p:cTn id="84" dur="500"/>
                                        <p:tgtEl>
                                          <p:spTgt spid="57"/>
                                        </p:tgtEl>
                                      </p:cBhvr>
                                    </p:animEffect>
                                  </p:childTnLst>
                                </p:cTn>
                              </p:par>
                              <p:par>
                                <p:cTn id="85" presetID="1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p:tgtEl>
                                          <p:spTgt spid="58"/>
                                        </p:tgtEl>
                                        <p:attrNameLst>
                                          <p:attrName>ppt_y</p:attrName>
                                        </p:attrNameLst>
                                      </p:cBhvr>
                                      <p:tavLst>
                                        <p:tav tm="0">
                                          <p:val>
                                            <p:strVal val="#ppt_y+#ppt_h*1.125000"/>
                                          </p:val>
                                        </p:tav>
                                        <p:tav tm="100000">
                                          <p:val>
                                            <p:strVal val="#ppt_y"/>
                                          </p:val>
                                        </p:tav>
                                      </p:tavLst>
                                    </p:anim>
                                    <p:animEffect transition="in" filter="wipe(up)">
                                      <p:cBhvr>
                                        <p:cTn id="88" dur="500"/>
                                        <p:tgtEl>
                                          <p:spTgt spid="58"/>
                                        </p:tgtEl>
                                      </p:cBhvr>
                                    </p:animEffect>
                                  </p:childTnLst>
                                </p:cTn>
                              </p:par>
                              <p:par>
                                <p:cTn id="89" presetID="12" presetClass="entr" presetSubtype="4"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p:tgtEl>
                                          <p:spTgt spid="62"/>
                                        </p:tgtEl>
                                        <p:attrNameLst>
                                          <p:attrName>ppt_y</p:attrName>
                                        </p:attrNameLst>
                                      </p:cBhvr>
                                      <p:tavLst>
                                        <p:tav tm="0">
                                          <p:val>
                                            <p:strVal val="#ppt_y+#ppt_h*1.125000"/>
                                          </p:val>
                                        </p:tav>
                                        <p:tav tm="100000">
                                          <p:val>
                                            <p:strVal val="#ppt_y"/>
                                          </p:val>
                                        </p:tav>
                                      </p:tavLst>
                                    </p:anim>
                                    <p:animEffect transition="in" filter="wipe(up)">
                                      <p:cBhvr>
                                        <p:cTn id="92" dur="500"/>
                                        <p:tgtEl>
                                          <p:spTgt spid="62"/>
                                        </p:tgtEl>
                                      </p:cBhvr>
                                    </p:animEffect>
                                  </p:childTnLst>
                                </p:cTn>
                              </p:par>
                              <p:par>
                                <p:cTn id="93" presetID="12" presetClass="entr" presetSubtype="4" fill="hold" nodeType="withEffect">
                                  <p:stCondLst>
                                    <p:cond delay="0"/>
                                  </p:stCondLst>
                                  <p:childTnLst>
                                    <p:set>
                                      <p:cBhvr>
                                        <p:cTn id="94" dur="1" fill="hold">
                                          <p:stCondLst>
                                            <p:cond delay="0"/>
                                          </p:stCondLst>
                                        </p:cTn>
                                        <p:tgtEl>
                                          <p:spTgt spid="61"/>
                                        </p:tgtEl>
                                        <p:attrNameLst>
                                          <p:attrName>style.visibility</p:attrName>
                                        </p:attrNameLst>
                                      </p:cBhvr>
                                      <p:to>
                                        <p:strVal val="visible"/>
                                      </p:to>
                                    </p:set>
                                    <p:anim calcmode="lin" valueType="num">
                                      <p:cBhvr additive="base">
                                        <p:cTn id="95" dur="500"/>
                                        <p:tgtEl>
                                          <p:spTgt spid="61"/>
                                        </p:tgtEl>
                                        <p:attrNameLst>
                                          <p:attrName>ppt_y</p:attrName>
                                        </p:attrNameLst>
                                      </p:cBhvr>
                                      <p:tavLst>
                                        <p:tav tm="0">
                                          <p:val>
                                            <p:strVal val="#ppt_y+#ppt_h*1.125000"/>
                                          </p:val>
                                        </p:tav>
                                        <p:tav tm="100000">
                                          <p:val>
                                            <p:strVal val="#ppt_y"/>
                                          </p:val>
                                        </p:tav>
                                      </p:tavLst>
                                    </p:anim>
                                    <p:animEffect transition="in" filter="wipe(up)">
                                      <p:cBhvr>
                                        <p:cTn id="96" dur="500"/>
                                        <p:tgtEl>
                                          <p:spTgt spid="61"/>
                                        </p:tgtEl>
                                      </p:cBhvr>
                                    </p:animEffect>
                                  </p:childTnLst>
                                </p:cTn>
                              </p:par>
                              <p:par>
                                <p:cTn id="97" presetID="12" presetClass="entr" presetSubtype="4"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p:tgtEl>
                                          <p:spTgt spid="60"/>
                                        </p:tgtEl>
                                        <p:attrNameLst>
                                          <p:attrName>ppt_y</p:attrName>
                                        </p:attrNameLst>
                                      </p:cBhvr>
                                      <p:tavLst>
                                        <p:tav tm="0">
                                          <p:val>
                                            <p:strVal val="#ppt_y+#ppt_h*1.125000"/>
                                          </p:val>
                                        </p:tav>
                                        <p:tav tm="100000">
                                          <p:val>
                                            <p:strVal val="#ppt_y"/>
                                          </p:val>
                                        </p:tav>
                                      </p:tavLst>
                                    </p:anim>
                                    <p:animEffect transition="in" filter="wipe(up)">
                                      <p:cBhvr>
                                        <p:cTn id="100" dur="500"/>
                                        <p:tgtEl>
                                          <p:spTgt spid="60"/>
                                        </p:tgtEl>
                                      </p:cBhvr>
                                    </p:animEffect>
                                  </p:childTnLst>
                                </p:cTn>
                              </p:par>
                              <p:par>
                                <p:cTn id="101" presetID="12" presetClass="entr" presetSubtype="4" fill="hold" nodeType="withEffect">
                                  <p:stCondLst>
                                    <p:cond delay="0"/>
                                  </p:stCondLst>
                                  <p:childTnLst>
                                    <p:set>
                                      <p:cBhvr>
                                        <p:cTn id="102" dur="1" fill="hold">
                                          <p:stCondLst>
                                            <p:cond delay="0"/>
                                          </p:stCondLst>
                                        </p:cTn>
                                        <p:tgtEl>
                                          <p:spTgt spid="63"/>
                                        </p:tgtEl>
                                        <p:attrNameLst>
                                          <p:attrName>style.visibility</p:attrName>
                                        </p:attrNameLst>
                                      </p:cBhvr>
                                      <p:to>
                                        <p:strVal val="visible"/>
                                      </p:to>
                                    </p:set>
                                    <p:anim calcmode="lin" valueType="num">
                                      <p:cBhvr additive="base">
                                        <p:cTn id="103" dur="500"/>
                                        <p:tgtEl>
                                          <p:spTgt spid="63"/>
                                        </p:tgtEl>
                                        <p:attrNameLst>
                                          <p:attrName>ppt_y</p:attrName>
                                        </p:attrNameLst>
                                      </p:cBhvr>
                                      <p:tavLst>
                                        <p:tav tm="0">
                                          <p:val>
                                            <p:strVal val="#ppt_y+#ppt_h*1.125000"/>
                                          </p:val>
                                        </p:tav>
                                        <p:tav tm="100000">
                                          <p:val>
                                            <p:strVal val="#ppt_y"/>
                                          </p:val>
                                        </p:tav>
                                      </p:tavLst>
                                    </p:anim>
                                    <p:animEffect transition="in" filter="wipe(up)">
                                      <p:cBhvr>
                                        <p:cTn id="104" dur="500"/>
                                        <p:tgtEl>
                                          <p:spTgt spid="63"/>
                                        </p:tgtEl>
                                      </p:cBhvr>
                                    </p:animEffect>
                                  </p:childTnLst>
                                </p:cTn>
                              </p:par>
                              <p:par>
                                <p:cTn id="105" presetID="12" presetClass="entr" presetSubtype="4" fill="hold" nodeType="with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additive="base">
                                        <p:cTn id="107" dur="500"/>
                                        <p:tgtEl>
                                          <p:spTgt spid="65"/>
                                        </p:tgtEl>
                                        <p:attrNameLst>
                                          <p:attrName>ppt_y</p:attrName>
                                        </p:attrNameLst>
                                      </p:cBhvr>
                                      <p:tavLst>
                                        <p:tav tm="0">
                                          <p:val>
                                            <p:strVal val="#ppt_y+#ppt_h*1.125000"/>
                                          </p:val>
                                        </p:tav>
                                        <p:tav tm="100000">
                                          <p:val>
                                            <p:strVal val="#ppt_y"/>
                                          </p:val>
                                        </p:tav>
                                      </p:tavLst>
                                    </p:anim>
                                    <p:animEffect transition="in" filter="wipe(up)">
                                      <p:cBhvr>
                                        <p:cTn id="108" dur="500"/>
                                        <p:tgtEl>
                                          <p:spTgt spid="65"/>
                                        </p:tgtEl>
                                      </p:cBhvr>
                                    </p:animEffect>
                                  </p:childTnLst>
                                </p:cTn>
                              </p:par>
                              <p:par>
                                <p:cTn id="109" presetID="12" presetClass="entr" presetSubtype="4" fill="hold" nodeType="with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additive="base">
                                        <p:cTn id="111" dur="500"/>
                                        <p:tgtEl>
                                          <p:spTgt spid="64"/>
                                        </p:tgtEl>
                                        <p:attrNameLst>
                                          <p:attrName>ppt_y</p:attrName>
                                        </p:attrNameLst>
                                      </p:cBhvr>
                                      <p:tavLst>
                                        <p:tav tm="0">
                                          <p:val>
                                            <p:strVal val="#ppt_y+#ppt_h*1.125000"/>
                                          </p:val>
                                        </p:tav>
                                        <p:tav tm="100000">
                                          <p:val>
                                            <p:strVal val="#ppt_y"/>
                                          </p:val>
                                        </p:tav>
                                      </p:tavLst>
                                    </p:anim>
                                    <p:animEffect transition="in" filter="wipe(up)">
                                      <p:cBhvr>
                                        <p:cTn id="1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8" grpId="0"/>
      <p:bldP spid="46" grpId="0" animBg="1"/>
      <p:bldP spid="47" grpId="0" animBg="1"/>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7" name="Picture 2" descr="Teacher talking with her student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642" y="1787010"/>
            <a:ext cx="5150362" cy="442635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61391E4-E533-DCFA-6B39-478F1D270B5D}"/>
              </a:ext>
            </a:extLst>
          </p:cNvPr>
          <p:cNvGrpSpPr/>
          <p:nvPr/>
        </p:nvGrpSpPr>
        <p:grpSpPr>
          <a:xfrm>
            <a:off x="2482263" y="0"/>
            <a:ext cx="7193902" cy="1832519"/>
            <a:chOff x="3324715" y="7922107"/>
            <a:chExt cx="7193902" cy="1832519"/>
          </a:xfrm>
        </p:grpSpPr>
        <p:sp>
          <p:nvSpPr>
            <p:cNvPr id="29" name="TextBox 2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trước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lớp</a:t>
              </a:r>
              <a:endParaRPr lang="en-US" sz="213200" dirty="0">
                <a:ln w="295275">
                  <a:solidFill>
                    <a:schemeClr val="bg1"/>
                  </a:solidFill>
                </a:ln>
                <a:latin typeface="SVN-Poky's" panose="020B0606040200020203" pitchFamily="34" charset="0"/>
              </a:endParaRPr>
            </a:p>
          </p:txBody>
        </p:sp>
        <p:sp>
          <p:nvSpPr>
            <p:cNvPr id="30" name="TextBox 2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47" name="Rectangle: Rounded Corners 21">
            <a:extLst>
              <a:ext uri="{FF2B5EF4-FFF2-40B4-BE49-F238E27FC236}">
                <a16:creationId xmlns:a16="http://schemas.microsoft.com/office/drawing/2014/main" id="{3A5A3F52-ECC0-85A8-3F79-EC2AF049D397}"/>
              </a:ext>
            </a:extLst>
          </p:cNvPr>
          <p:cNvSpPr/>
          <p:nvPr/>
        </p:nvSpPr>
        <p:spPr>
          <a:xfrm>
            <a:off x="5476183" y="2464096"/>
            <a:ext cx="6715816" cy="2440413"/>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51" name="Picture 7">
            <a:extLst>
              <a:ext uri="{FF2B5EF4-FFF2-40B4-BE49-F238E27FC236}">
                <a16:creationId xmlns:a16="http://schemas.microsoft.com/office/drawing/2014/main" id="{E0E01F48-C00F-088F-1CD6-43F831F8C5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92878" y="2090021"/>
            <a:ext cx="2999488" cy="854128"/>
          </a:xfrm>
          <a:prstGeom prst="rect">
            <a:avLst/>
          </a:prstGeom>
        </p:spPr>
      </p:pic>
      <p:sp>
        <p:nvSpPr>
          <p:cNvPr id="52" name="TextBox 51"/>
          <p:cNvSpPr txBox="1"/>
          <p:nvPr/>
        </p:nvSpPr>
        <p:spPr>
          <a:xfrm>
            <a:off x="7001305" y="2118188"/>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53" name="TextBox 52"/>
          <p:cNvSpPr txBox="1"/>
          <p:nvPr/>
        </p:nvSpPr>
        <p:spPr>
          <a:xfrm>
            <a:off x="5915188" y="2885979"/>
            <a:ext cx="5849053" cy="1754326"/>
          </a:xfrm>
          <a:prstGeom prst="rect">
            <a:avLst/>
          </a:prstGeom>
          <a:noFill/>
        </p:spPr>
        <p:txBody>
          <a:bodyPr wrap="square" rtlCol="0">
            <a:spAutoFit/>
          </a:bodyPr>
          <a:lstStyle/>
          <a:p>
            <a:r>
              <a:rPr lang="en-US" sz="3600" dirty="0" err="1"/>
              <a:t>Đọc</a:t>
            </a:r>
            <a:r>
              <a:rPr lang="en-US" sz="3600" dirty="0"/>
              <a:t> </a:t>
            </a:r>
            <a:r>
              <a:rPr lang="en-US" sz="3600" dirty="0" err="1"/>
              <a:t>đúng</a:t>
            </a:r>
            <a:r>
              <a:rPr lang="en-US" sz="3600" dirty="0"/>
              <a:t>.</a:t>
            </a:r>
          </a:p>
          <a:p>
            <a:pPr algn="just"/>
            <a:r>
              <a:rPr lang="en-US" sz="3600" dirty="0" err="1"/>
              <a:t>Đọc</a:t>
            </a:r>
            <a:r>
              <a:rPr lang="en-US" sz="3600" dirty="0"/>
              <a:t> to, </a:t>
            </a:r>
            <a:r>
              <a:rPr lang="en-US" sz="3600" dirty="0" err="1"/>
              <a:t>rõ</a:t>
            </a:r>
            <a:r>
              <a:rPr lang="en-US" sz="3600" dirty="0"/>
              <a:t>.</a:t>
            </a:r>
          </a:p>
          <a:p>
            <a:pPr algn="just"/>
            <a:r>
              <a:rPr lang="en-US" sz="3600" dirty="0" err="1"/>
              <a:t>Đọc</a:t>
            </a:r>
            <a:r>
              <a:rPr lang="en-US" sz="3600" dirty="0"/>
              <a:t> </a:t>
            </a:r>
            <a:r>
              <a:rPr lang="en-US" sz="3600" dirty="0" err="1"/>
              <a:t>ngắt</a:t>
            </a:r>
            <a:r>
              <a:rPr lang="en-US" sz="3600" dirty="0"/>
              <a:t>, </a:t>
            </a:r>
            <a:r>
              <a:rPr lang="en-US" sz="3600" dirty="0" err="1"/>
              <a:t>nghỉ</a:t>
            </a:r>
            <a:r>
              <a:rPr lang="en-US" sz="3600" dirty="0"/>
              <a:t> </a:t>
            </a:r>
            <a:r>
              <a:rPr lang="en-US" sz="3600" dirty="0" err="1"/>
              <a:t>đúng</a:t>
            </a:r>
            <a:r>
              <a:rPr lang="en-US" sz="3600" dirty="0"/>
              <a:t> </a:t>
            </a:r>
            <a:r>
              <a:rPr lang="en-US" sz="3600" dirty="0" err="1"/>
              <a:t>chỗ</a:t>
            </a:r>
            <a:r>
              <a:rPr lang="en-US" sz="3600" dirty="0"/>
              <a:t>.</a:t>
            </a:r>
          </a:p>
        </p:txBody>
      </p:sp>
      <p:pic>
        <p:nvPicPr>
          <p:cNvPr id="54"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5519406" y="2942146"/>
            <a:ext cx="341820" cy="5030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5519406" y="3537110"/>
            <a:ext cx="341820" cy="5030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5476183" y="4146282"/>
            <a:ext cx="484268" cy="5564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47901" y="2979529"/>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3521" y="2979529"/>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002" y="2984023"/>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47901" y="3546492"/>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3521" y="3546492"/>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002" y="3550986"/>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635059" y="4138288"/>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3391" y="4138288"/>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71794" y="4146282"/>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ducation cartoon retro set"/>
          <p:cNvPicPr>
            <a:picLocks noChangeAspect="1" noChangeArrowheads="1"/>
          </p:cNvPicPr>
          <p:nvPr/>
        </p:nvPicPr>
        <p:blipFill rotWithShape="1">
          <a:blip r:embed="rId11">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7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ppt_y</p:attrName>
                                        </p:attrNameLst>
                                      </p:cBhvr>
                                      <p:tavLst>
                                        <p:tav tm="0">
                                          <p:val>
                                            <p:strVal val="#ppt_y+#ppt_h*1.125000"/>
                                          </p:val>
                                        </p:tav>
                                        <p:tav tm="100000">
                                          <p:val>
                                            <p:strVal val="#ppt_y"/>
                                          </p:val>
                                        </p:tav>
                                      </p:tavLst>
                                    </p:anim>
                                    <p:animEffect transition="in" filter="wipe(up)">
                                      <p:cBhvr>
                                        <p:cTn id="12" dur="500"/>
                                        <p:tgtEl>
                                          <p:spTgt spid="47"/>
                                        </p:tgtEl>
                                      </p:cBhvr>
                                    </p:animEffect>
                                  </p:childTnLst>
                                </p:cTn>
                              </p:par>
                              <p:par>
                                <p:cTn id="13" presetID="1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p:tgtEl>
                                          <p:spTgt spid="51"/>
                                        </p:tgtEl>
                                        <p:attrNameLst>
                                          <p:attrName>ppt_y</p:attrName>
                                        </p:attrNameLst>
                                      </p:cBhvr>
                                      <p:tavLst>
                                        <p:tav tm="0">
                                          <p:val>
                                            <p:strVal val="#ppt_y+#ppt_h*1.125000"/>
                                          </p:val>
                                        </p:tav>
                                        <p:tav tm="100000">
                                          <p:val>
                                            <p:strVal val="#ppt_y"/>
                                          </p:val>
                                        </p:tav>
                                      </p:tavLst>
                                    </p:anim>
                                    <p:animEffect transition="in" filter="wipe(up)">
                                      <p:cBhvr>
                                        <p:cTn id="16" dur="500"/>
                                        <p:tgtEl>
                                          <p:spTgt spid="5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p:tgtEl>
                                          <p:spTgt spid="52"/>
                                        </p:tgtEl>
                                        <p:attrNameLst>
                                          <p:attrName>ppt_y</p:attrName>
                                        </p:attrNameLst>
                                      </p:cBhvr>
                                      <p:tavLst>
                                        <p:tav tm="0">
                                          <p:val>
                                            <p:strVal val="#ppt_y+#ppt_h*1.125000"/>
                                          </p:val>
                                        </p:tav>
                                        <p:tav tm="100000">
                                          <p:val>
                                            <p:strVal val="#ppt_y"/>
                                          </p:val>
                                        </p:tav>
                                      </p:tavLst>
                                    </p:anim>
                                    <p:animEffect transition="in" filter="wipe(up)">
                                      <p:cBhvr>
                                        <p:cTn id="20" dur="500"/>
                                        <p:tgtEl>
                                          <p:spTgt spid="52"/>
                                        </p:tgtEl>
                                      </p:cBhvr>
                                    </p:animEffect>
                                  </p:childTnLst>
                                </p:cTn>
                              </p:par>
                              <p:par>
                                <p:cTn id="21" presetID="1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p:tgtEl>
                                          <p:spTgt spid="56"/>
                                        </p:tgtEl>
                                        <p:attrNameLst>
                                          <p:attrName>ppt_y</p:attrName>
                                        </p:attrNameLst>
                                      </p:cBhvr>
                                      <p:tavLst>
                                        <p:tav tm="0">
                                          <p:val>
                                            <p:strVal val="#ppt_y+#ppt_h*1.125000"/>
                                          </p:val>
                                        </p:tav>
                                        <p:tav tm="100000">
                                          <p:val>
                                            <p:strVal val="#ppt_y"/>
                                          </p:val>
                                        </p:tav>
                                      </p:tavLst>
                                    </p:anim>
                                    <p:animEffect transition="in" filter="wipe(up)">
                                      <p:cBhvr>
                                        <p:cTn id="24" dur="500"/>
                                        <p:tgtEl>
                                          <p:spTgt spid="56"/>
                                        </p:tgtEl>
                                      </p:cBhvr>
                                    </p:animEffect>
                                  </p:childTnLst>
                                </p:cTn>
                              </p:par>
                              <p:par>
                                <p:cTn id="25" presetID="1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p:tgtEl>
                                          <p:spTgt spid="54"/>
                                        </p:tgtEl>
                                        <p:attrNameLst>
                                          <p:attrName>ppt_y</p:attrName>
                                        </p:attrNameLst>
                                      </p:cBhvr>
                                      <p:tavLst>
                                        <p:tav tm="0">
                                          <p:val>
                                            <p:strVal val="#ppt_y+#ppt_h*1.125000"/>
                                          </p:val>
                                        </p:tav>
                                        <p:tav tm="100000">
                                          <p:val>
                                            <p:strVal val="#ppt_y"/>
                                          </p:val>
                                        </p:tav>
                                      </p:tavLst>
                                    </p:anim>
                                    <p:animEffect transition="in" filter="wipe(up)">
                                      <p:cBhvr>
                                        <p:cTn id="28" dur="500"/>
                                        <p:tgtEl>
                                          <p:spTgt spid="54"/>
                                        </p:tgtEl>
                                      </p:cBhvr>
                                    </p:animEffect>
                                  </p:childTnLst>
                                </p:cTn>
                              </p:par>
                              <p:par>
                                <p:cTn id="29" presetID="1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p:tgtEl>
                                          <p:spTgt spid="55"/>
                                        </p:tgtEl>
                                        <p:attrNameLst>
                                          <p:attrName>ppt_y</p:attrName>
                                        </p:attrNameLst>
                                      </p:cBhvr>
                                      <p:tavLst>
                                        <p:tav tm="0">
                                          <p:val>
                                            <p:strVal val="#ppt_y+#ppt_h*1.125000"/>
                                          </p:val>
                                        </p:tav>
                                        <p:tav tm="100000">
                                          <p:val>
                                            <p:strVal val="#ppt_y"/>
                                          </p:val>
                                        </p:tav>
                                      </p:tavLst>
                                    </p:anim>
                                    <p:animEffect transition="in" filter="wipe(up)">
                                      <p:cBhvr>
                                        <p:cTn id="32" dur="500"/>
                                        <p:tgtEl>
                                          <p:spTgt spid="5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p:tgtEl>
                                          <p:spTgt spid="53"/>
                                        </p:tgtEl>
                                        <p:attrNameLst>
                                          <p:attrName>ppt_y</p:attrName>
                                        </p:attrNameLst>
                                      </p:cBhvr>
                                      <p:tavLst>
                                        <p:tav tm="0">
                                          <p:val>
                                            <p:strVal val="#ppt_y+#ppt_h*1.125000"/>
                                          </p:val>
                                        </p:tav>
                                        <p:tav tm="100000">
                                          <p:val>
                                            <p:strVal val="#ppt_y"/>
                                          </p:val>
                                        </p:tav>
                                      </p:tavLst>
                                    </p:anim>
                                    <p:animEffect transition="in" filter="wipe(up)">
                                      <p:cBhvr>
                                        <p:cTn id="36" dur="500"/>
                                        <p:tgtEl>
                                          <p:spTgt spid="53"/>
                                        </p:tgtEl>
                                      </p:cBhvr>
                                    </p:animEffect>
                                  </p:childTnLst>
                                </p:cTn>
                              </p:par>
                              <p:par>
                                <p:cTn id="37" presetID="12" presetClass="entr" presetSubtype="4"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p:tgtEl>
                                          <p:spTgt spid="59"/>
                                        </p:tgtEl>
                                        <p:attrNameLst>
                                          <p:attrName>ppt_y</p:attrName>
                                        </p:attrNameLst>
                                      </p:cBhvr>
                                      <p:tavLst>
                                        <p:tav tm="0">
                                          <p:val>
                                            <p:strVal val="#ppt_y+#ppt_h*1.125000"/>
                                          </p:val>
                                        </p:tav>
                                        <p:tav tm="100000">
                                          <p:val>
                                            <p:strVal val="#ppt_y"/>
                                          </p:val>
                                        </p:tav>
                                      </p:tavLst>
                                    </p:anim>
                                    <p:animEffect transition="in" filter="wipe(up)">
                                      <p:cBhvr>
                                        <p:cTn id="40" dur="500"/>
                                        <p:tgtEl>
                                          <p:spTgt spid="59"/>
                                        </p:tgtEl>
                                      </p:cBhvr>
                                    </p:animEffect>
                                  </p:childTnLst>
                                </p:cTn>
                              </p:par>
                              <p:par>
                                <p:cTn id="41" presetID="1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p:tgtEl>
                                          <p:spTgt spid="57"/>
                                        </p:tgtEl>
                                        <p:attrNameLst>
                                          <p:attrName>ppt_y</p:attrName>
                                        </p:attrNameLst>
                                      </p:cBhvr>
                                      <p:tavLst>
                                        <p:tav tm="0">
                                          <p:val>
                                            <p:strVal val="#ppt_y+#ppt_h*1.125000"/>
                                          </p:val>
                                        </p:tav>
                                        <p:tav tm="100000">
                                          <p:val>
                                            <p:strVal val="#ppt_y"/>
                                          </p:val>
                                        </p:tav>
                                      </p:tavLst>
                                    </p:anim>
                                    <p:animEffect transition="in" filter="wipe(up)">
                                      <p:cBhvr>
                                        <p:cTn id="44" dur="500"/>
                                        <p:tgtEl>
                                          <p:spTgt spid="57"/>
                                        </p:tgtEl>
                                      </p:cBhvr>
                                    </p:animEffect>
                                  </p:childTnLst>
                                </p:cTn>
                              </p:par>
                              <p:par>
                                <p:cTn id="45" presetID="12" presetClass="entr" presetSubtype="4"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p:tgtEl>
                                          <p:spTgt spid="58"/>
                                        </p:tgtEl>
                                        <p:attrNameLst>
                                          <p:attrName>ppt_y</p:attrName>
                                        </p:attrNameLst>
                                      </p:cBhvr>
                                      <p:tavLst>
                                        <p:tav tm="0">
                                          <p:val>
                                            <p:strVal val="#ppt_y+#ppt_h*1.125000"/>
                                          </p:val>
                                        </p:tav>
                                        <p:tav tm="100000">
                                          <p:val>
                                            <p:strVal val="#ppt_y"/>
                                          </p:val>
                                        </p:tav>
                                      </p:tavLst>
                                    </p:anim>
                                    <p:animEffect transition="in" filter="wipe(up)">
                                      <p:cBhvr>
                                        <p:cTn id="48" dur="500"/>
                                        <p:tgtEl>
                                          <p:spTgt spid="58"/>
                                        </p:tgtEl>
                                      </p:cBhvr>
                                    </p:animEffect>
                                  </p:childTnLst>
                                </p:cTn>
                              </p:par>
                              <p:par>
                                <p:cTn id="49" presetID="12" presetClass="entr" presetSubtype="4"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p:tgtEl>
                                          <p:spTgt spid="62"/>
                                        </p:tgtEl>
                                        <p:attrNameLst>
                                          <p:attrName>ppt_y</p:attrName>
                                        </p:attrNameLst>
                                      </p:cBhvr>
                                      <p:tavLst>
                                        <p:tav tm="0">
                                          <p:val>
                                            <p:strVal val="#ppt_y+#ppt_h*1.125000"/>
                                          </p:val>
                                        </p:tav>
                                        <p:tav tm="100000">
                                          <p:val>
                                            <p:strVal val="#ppt_y"/>
                                          </p:val>
                                        </p:tav>
                                      </p:tavLst>
                                    </p:anim>
                                    <p:animEffect transition="in" filter="wipe(up)">
                                      <p:cBhvr>
                                        <p:cTn id="52" dur="500"/>
                                        <p:tgtEl>
                                          <p:spTgt spid="62"/>
                                        </p:tgtEl>
                                      </p:cBhvr>
                                    </p:animEffect>
                                  </p:childTnLst>
                                </p:cTn>
                              </p:par>
                              <p:par>
                                <p:cTn id="53" presetID="12" presetClass="entr" presetSubtype="4"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p:tgtEl>
                                          <p:spTgt spid="61"/>
                                        </p:tgtEl>
                                        <p:attrNameLst>
                                          <p:attrName>ppt_y</p:attrName>
                                        </p:attrNameLst>
                                      </p:cBhvr>
                                      <p:tavLst>
                                        <p:tav tm="0">
                                          <p:val>
                                            <p:strVal val="#ppt_y+#ppt_h*1.125000"/>
                                          </p:val>
                                        </p:tav>
                                        <p:tav tm="100000">
                                          <p:val>
                                            <p:strVal val="#ppt_y"/>
                                          </p:val>
                                        </p:tav>
                                      </p:tavLst>
                                    </p:anim>
                                    <p:animEffect transition="in" filter="wipe(up)">
                                      <p:cBhvr>
                                        <p:cTn id="56" dur="500"/>
                                        <p:tgtEl>
                                          <p:spTgt spid="61"/>
                                        </p:tgtEl>
                                      </p:cBhvr>
                                    </p:animEffect>
                                  </p:childTnLst>
                                </p:cTn>
                              </p:par>
                              <p:par>
                                <p:cTn id="57" presetID="12" presetClass="entr" presetSubtype="4"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p:tgtEl>
                                          <p:spTgt spid="60"/>
                                        </p:tgtEl>
                                        <p:attrNameLst>
                                          <p:attrName>ppt_y</p:attrName>
                                        </p:attrNameLst>
                                      </p:cBhvr>
                                      <p:tavLst>
                                        <p:tav tm="0">
                                          <p:val>
                                            <p:strVal val="#ppt_y+#ppt_h*1.125000"/>
                                          </p:val>
                                        </p:tav>
                                        <p:tav tm="100000">
                                          <p:val>
                                            <p:strVal val="#ppt_y"/>
                                          </p:val>
                                        </p:tav>
                                      </p:tavLst>
                                    </p:anim>
                                    <p:animEffect transition="in" filter="wipe(up)">
                                      <p:cBhvr>
                                        <p:cTn id="60" dur="500"/>
                                        <p:tgtEl>
                                          <p:spTgt spid="60"/>
                                        </p:tgtEl>
                                      </p:cBhvr>
                                    </p:animEffect>
                                  </p:childTnLst>
                                </p:cTn>
                              </p:par>
                              <p:par>
                                <p:cTn id="61" presetID="12" presetClass="entr" presetSubtype="4"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p:tgtEl>
                                          <p:spTgt spid="63"/>
                                        </p:tgtEl>
                                        <p:attrNameLst>
                                          <p:attrName>ppt_y</p:attrName>
                                        </p:attrNameLst>
                                      </p:cBhvr>
                                      <p:tavLst>
                                        <p:tav tm="0">
                                          <p:val>
                                            <p:strVal val="#ppt_y+#ppt_h*1.125000"/>
                                          </p:val>
                                        </p:tav>
                                        <p:tav tm="100000">
                                          <p:val>
                                            <p:strVal val="#ppt_y"/>
                                          </p:val>
                                        </p:tav>
                                      </p:tavLst>
                                    </p:anim>
                                    <p:animEffect transition="in" filter="wipe(up)">
                                      <p:cBhvr>
                                        <p:cTn id="64" dur="500"/>
                                        <p:tgtEl>
                                          <p:spTgt spid="63"/>
                                        </p:tgtEl>
                                      </p:cBhvr>
                                    </p:animEffect>
                                  </p:childTnLst>
                                </p:cTn>
                              </p:par>
                              <p:par>
                                <p:cTn id="65" presetID="12" presetClass="entr" presetSubtype="4"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p:tgtEl>
                                          <p:spTgt spid="65"/>
                                        </p:tgtEl>
                                        <p:attrNameLst>
                                          <p:attrName>ppt_y</p:attrName>
                                        </p:attrNameLst>
                                      </p:cBhvr>
                                      <p:tavLst>
                                        <p:tav tm="0">
                                          <p:val>
                                            <p:strVal val="#ppt_y+#ppt_h*1.125000"/>
                                          </p:val>
                                        </p:tav>
                                        <p:tav tm="100000">
                                          <p:val>
                                            <p:strVal val="#ppt_y"/>
                                          </p:val>
                                        </p:tav>
                                      </p:tavLst>
                                    </p:anim>
                                    <p:animEffect transition="in" filter="wipe(up)">
                                      <p:cBhvr>
                                        <p:cTn id="68" dur="500"/>
                                        <p:tgtEl>
                                          <p:spTgt spid="65"/>
                                        </p:tgtEl>
                                      </p:cBhvr>
                                    </p:animEffect>
                                  </p:childTnLst>
                                </p:cTn>
                              </p:par>
                              <p:par>
                                <p:cTn id="69" presetID="12" presetClass="entr" presetSubtype="4"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p:tgtEl>
                                          <p:spTgt spid="64"/>
                                        </p:tgtEl>
                                        <p:attrNameLst>
                                          <p:attrName>ppt_y</p:attrName>
                                        </p:attrNameLst>
                                      </p:cBhvr>
                                      <p:tavLst>
                                        <p:tav tm="0">
                                          <p:val>
                                            <p:strVal val="#ppt_y+#ppt_h*1.125000"/>
                                          </p:val>
                                        </p:tav>
                                        <p:tav tm="100000">
                                          <p:val>
                                            <p:strVal val="#ppt_y"/>
                                          </p:val>
                                        </p:tav>
                                      </p:tavLst>
                                    </p:anim>
                                    <p:animEffect transition="in" filter="wipe(up)">
                                      <p:cBhvr>
                                        <p:cTn id="7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14" name="Rectangle: Rounded Corners 80">
            <a:extLst>
              <a:ext uri="{FF2B5EF4-FFF2-40B4-BE49-F238E27FC236}">
                <a16:creationId xmlns:a16="http://schemas.microsoft.com/office/drawing/2014/main" id="{6904CE70-BD27-89FD-D2A3-D6F0728C6744}"/>
              </a:ext>
            </a:extLst>
          </p:cNvPr>
          <p:cNvSpPr/>
          <p:nvPr/>
        </p:nvSpPr>
        <p:spPr>
          <a:xfrm>
            <a:off x="136072" y="679370"/>
            <a:ext cx="11889374" cy="5199811"/>
          </a:xfrm>
          <a:custGeom>
            <a:avLst/>
            <a:gdLst>
              <a:gd name="connsiteX0" fmla="*/ 0 w 11889374"/>
              <a:gd name="connsiteY0" fmla="*/ 545720 h 5199811"/>
              <a:gd name="connsiteX1" fmla="*/ 545720 w 11889374"/>
              <a:gd name="connsiteY1" fmla="*/ 0 h 5199811"/>
              <a:gd name="connsiteX2" fmla="*/ 11343654 w 11889374"/>
              <a:gd name="connsiteY2" fmla="*/ 0 h 5199811"/>
              <a:gd name="connsiteX3" fmla="*/ 11889374 w 11889374"/>
              <a:gd name="connsiteY3" fmla="*/ 545720 h 5199811"/>
              <a:gd name="connsiteX4" fmla="*/ 11889374 w 11889374"/>
              <a:gd name="connsiteY4" fmla="*/ 4654091 h 5199811"/>
              <a:gd name="connsiteX5" fmla="*/ 11343654 w 11889374"/>
              <a:gd name="connsiteY5" fmla="*/ 5199811 h 5199811"/>
              <a:gd name="connsiteX6" fmla="*/ 545720 w 11889374"/>
              <a:gd name="connsiteY6" fmla="*/ 5199811 h 5199811"/>
              <a:gd name="connsiteX7" fmla="*/ 0 w 11889374"/>
              <a:gd name="connsiteY7" fmla="*/ 4654091 h 5199811"/>
              <a:gd name="connsiteX8" fmla="*/ 0 w 11889374"/>
              <a:gd name="connsiteY8" fmla="*/ 545720 h 519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5199811" fill="none" extrusionOk="0">
                <a:moveTo>
                  <a:pt x="0" y="545720"/>
                </a:moveTo>
                <a:cubicBezTo>
                  <a:pt x="826" y="266689"/>
                  <a:pt x="270968" y="44712"/>
                  <a:pt x="545720" y="0"/>
                </a:cubicBezTo>
                <a:cubicBezTo>
                  <a:pt x="5638123" y="72427"/>
                  <a:pt x="7445756" y="61419"/>
                  <a:pt x="11343654" y="0"/>
                </a:cubicBezTo>
                <a:cubicBezTo>
                  <a:pt x="11642454" y="-17850"/>
                  <a:pt x="11874086" y="239703"/>
                  <a:pt x="11889374" y="545720"/>
                </a:cubicBezTo>
                <a:cubicBezTo>
                  <a:pt x="11990250" y="1892352"/>
                  <a:pt x="11782061" y="3028822"/>
                  <a:pt x="11889374" y="4654091"/>
                </a:cubicBezTo>
                <a:cubicBezTo>
                  <a:pt x="11899126" y="4905992"/>
                  <a:pt x="11616557" y="5167873"/>
                  <a:pt x="11343654" y="5199811"/>
                </a:cubicBezTo>
                <a:cubicBezTo>
                  <a:pt x="7638798" y="5229638"/>
                  <a:pt x="4346457" y="5120505"/>
                  <a:pt x="545720" y="5199811"/>
                </a:cubicBezTo>
                <a:cubicBezTo>
                  <a:pt x="282510" y="5195495"/>
                  <a:pt x="-51025" y="4965574"/>
                  <a:pt x="0" y="4654091"/>
                </a:cubicBezTo>
                <a:cubicBezTo>
                  <a:pt x="50037" y="3126675"/>
                  <a:pt x="770" y="2044821"/>
                  <a:pt x="0" y="545720"/>
                </a:cubicBezTo>
                <a:close/>
              </a:path>
              <a:path w="11889374" h="5199811" stroke="0" extrusionOk="0">
                <a:moveTo>
                  <a:pt x="0" y="545720"/>
                </a:moveTo>
                <a:cubicBezTo>
                  <a:pt x="24492" y="251003"/>
                  <a:pt x="257008" y="26421"/>
                  <a:pt x="545720" y="0"/>
                </a:cubicBezTo>
                <a:cubicBezTo>
                  <a:pt x="2803832" y="123000"/>
                  <a:pt x="8212866" y="-96860"/>
                  <a:pt x="11343654" y="0"/>
                </a:cubicBezTo>
                <a:cubicBezTo>
                  <a:pt x="11615116" y="-22811"/>
                  <a:pt x="11914698" y="193273"/>
                  <a:pt x="11889374" y="545720"/>
                </a:cubicBezTo>
                <a:cubicBezTo>
                  <a:pt x="11892547" y="1029232"/>
                  <a:pt x="11983641" y="4116154"/>
                  <a:pt x="11889374" y="4654091"/>
                </a:cubicBezTo>
                <a:cubicBezTo>
                  <a:pt x="11844487" y="4971746"/>
                  <a:pt x="11630486" y="5197428"/>
                  <a:pt x="11343654" y="5199811"/>
                </a:cubicBezTo>
                <a:cubicBezTo>
                  <a:pt x="9754073" y="5039104"/>
                  <a:pt x="5734962" y="5239478"/>
                  <a:pt x="545720" y="5199811"/>
                </a:cubicBezTo>
                <a:cubicBezTo>
                  <a:pt x="229485" y="5196813"/>
                  <a:pt x="-5216" y="4953121"/>
                  <a:pt x="0" y="4654091"/>
                </a:cubicBezTo>
                <a:cubicBezTo>
                  <a:pt x="32216" y="3860091"/>
                  <a:pt x="57206" y="1003656"/>
                  <a:pt x="0" y="545720"/>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endParaRPr lang="en-US" sz="2800" b="1" i="1" dirty="0">
              <a:solidFill>
                <a:schemeClr val="tx1"/>
              </a:solidFill>
            </a:endParaRPr>
          </a:p>
        </p:txBody>
      </p:sp>
      <p:sp>
        <p:nvSpPr>
          <p:cNvPr id="215" name="TextBox 214">
            <a:extLst>
              <a:ext uri="{FF2B5EF4-FFF2-40B4-BE49-F238E27FC236}">
                <a16:creationId xmlns:a16="http://schemas.microsoft.com/office/drawing/2014/main" id="{B3EF1E69-6601-2B02-5257-1427DC8A43ED}"/>
              </a:ext>
            </a:extLst>
          </p:cNvPr>
          <p:cNvSpPr txBox="1"/>
          <p:nvPr/>
        </p:nvSpPr>
        <p:spPr>
          <a:xfrm>
            <a:off x="2532298" y="868329"/>
            <a:ext cx="7772400" cy="830997"/>
          </a:xfrm>
          <a:prstGeom prst="rect">
            <a:avLst/>
          </a:prstGeom>
          <a:noFill/>
        </p:spPr>
        <p:txBody>
          <a:bodyPr wrap="square" rtlCol="0">
            <a:spAutoFit/>
          </a:bodyPr>
          <a:lstStyle/>
          <a:p>
            <a:pPr algn="ctr"/>
            <a:r>
              <a:rPr lang="en-US" sz="4800" b="1" dirty="0" err="1">
                <a:latin typeface="UTM Edwardian" panose="02040603050506020204" pitchFamily="18" charset="0"/>
              </a:rPr>
              <a:t>Thứ</a:t>
            </a:r>
            <a:r>
              <a:rPr lang="en-US" sz="4800" b="1" dirty="0">
                <a:latin typeface="UTM Edwardian" panose="02040603050506020204" pitchFamily="18" charset="0"/>
              </a:rPr>
              <a:t> … </a:t>
            </a:r>
            <a:r>
              <a:rPr lang="en-US" sz="4800" b="1" dirty="0" err="1">
                <a:latin typeface="UTM Edwardian" panose="02040603050506020204" pitchFamily="18" charset="0"/>
              </a:rPr>
              <a:t>ngày</a:t>
            </a:r>
            <a:r>
              <a:rPr lang="en-US" sz="4800" b="1" dirty="0">
                <a:latin typeface="UTM Edwardian" panose="02040603050506020204" pitchFamily="18" charset="0"/>
              </a:rPr>
              <a:t> … </a:t>
            </a:r>
            <a:r>
              <a:rPr lang="en-US" sz="4800" b="1" dirty="0" err="1">
                <a:latin typeface="UTM Edwardian" panose="02040603050506020204" pitchFamily="18" charset="0"/>
              </a:rPr>
              <a:t>tháng</a:t>
            </a:r>
            <a:r>
              <a:rPr lang="en-US" sz="4800" b="1" dirty="0">
                <a:latin typeface="UTM Edwardian" panose="02040603050506020204" pitchFamily="18" charset="0"/>
              </a:rPr>
              <a:t> … </a:t>
            </a:r>
            <a:r>
              <a:rPr lang="en-US" sz="4800" b="1" dirty="0" err="1">
                <a:latin typeface="UTM Edwardian" panose="02040603050506020204" pitchFamily="18" charset="0"/>
              </a:rPr>
              <a:t>năm</a:t>
            </a:r>
            <a:r>
              <a:rPr lang="en-US" sz="4800" b="1" dirty="0">
                <a:latin typeface="UTM Edwardian" panose="02040603050506020204" pitchFamily="18" charset="0"/>
              </a:rPr>
              <a:t> …</a:t>
            </a:r>
          </a:p>
        </p:txBody>
      </p:sp>
      <p:sp>
        <p:nvSpPr>
          <p:cNvPr id="216" name="TextBox 215">
            <a:extLst>
              <a:ext uri="{FF2B5EF4-FFF2-40B4-BE49-F238E27FC236}">
                <a16:creationId xmlns:a16="http://schemas.microsoft.com/office/drawing/2014/main" id="{2C58F71E-B642-26B8-73F0-46A8471BB3C6}"/>
              </a:ext>
            </a:extLst>
          </p:cNvPr>
          <p:cNvSpPr txBox="1"/>
          <p:nvPr/>
        </p:nvSpPr>
        <p:spPr>
          <a:xfrm>
            <a:off x="136072" y="1675908"/>
            <a:ext cx="11889374" cy="830997"/>
          </a:xfrm>
          <a:prstGeom prst="rect">
            <a:avLst/>
          </a:prstGeom>
          <a:noFill/>
        </p:spPr>
        <p:txBody>
          <a:bodyPr wrap="square" rtlCol="0">
            <a:spAutoFit/>
          </a:bodyPr>
          <a:lstStyle/>
          <a:p>
            <a:pPr algn="ctr"/>
            <a:r>
              <a:rPr lang="en-US" sz="4800" dirty="0" err="1">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TIẾNG</a:t>
            </a:r>
            <a:r>
              <a:rPr lang="en-US" sz="4800" dirty="0">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 </a:t>
            </a:r>
            <a:r>
              <a:rPr lang="en-US" sz="4800" dirty="0" err="1">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rPr>
              <a:t>VIỆT</a:t>
            </a:r>
            <a:endParaRPr lang="en-US" sz="4800" dirty="0">
              <a:ln w="12700">
                <a:solidFill>
                  <a:sysClr val="windowText" lastClr="000000"/>
                </a:solidFill>
              </a:ln>
              <a:solidFill>
                <a:srgbClr val="FF0066"/>
              </a:solidFill>
              <a:effectLst>
                <a:reflection blurRad="6350" stA="55000" endA="300" endPos="45500" dir="5400000" sy="-100000" algn="bl" rotWithShape="0"/>
              </a:effectLst>
              <a:latin typeface="UTM Cookies" panose="02040603050506020204" pitchFamily="18" charset="0"/>
            </a:endParaRPr>
          </a:p>
        </p:txBody>
      </p:sp>
      <p:sp>
        <p:nvSpPr>
          <p:cNvPr id="217" name="TextBox 216">
            <a:extLst>
              <a:ext uri="{FF2B5EF4-FFF2-40B4-BE49-F238E27FC236}">
                <a16:creationId xmlns:a16="http://schemas.microsoft.com/office/drawing/2014/main" id="{2A3CB65B-E8B7-A4D2-DA63-CC7253BE5347}"/>
              </a:ext>
            </a:extLst>
          </p:cNvPr>
          <p:cNvSpPr txBox="1"/>
          <p:nvPr/>
        </p:nvSpPr>
        <p:spPr>
          <a:xfrm>
            <a:off x="-614552" y="3038881"/>
            <a:ext cx="5074161" cy="769441"/>
          </a:xfrm>
          <a:prstGeom prst="rect">
            <a:avLst/>
          </a:prstGeom>
          <a:noFill/>
        </p:spPr>
        <p:txBody>
          <a:bodyPr wrap="square" rtlCol="0">
            <a:spAutoFit/>
          </a:bodyPr>
          <a:lstStyle/>
          <a:p>
            <a:pPr algn="ctr"/>
            <a:r>
              <a:rPr lang="en-US" sz="4400" b="1" dirty="0" err="1">
                <a:solidFill>
                  <a:srgbClr val="C00000"/>
                </a:solidFill>
                <a:latin typeface="UTM Edwardian" panose="02040603050506020204" pitchFamily="18" charset="0"/>
              </a:rPr>
              <a:t>Chủ</a:t>
            </a:r>
            <a:r>
              <a:rPr lang="en-US" sz="4400" b="1" dirty="0">
                <a:solidFill>
                  <a:srgbClr val="C00000"/>
                </a:solidFill>
                <a:latin typeface="UTM Edwardian" panose="02040603050506020204" pitchFamily="18" charset="0"/>
              </a:rPr>
              <a:t>  </a:t>
            </a:r>
            <a:r>
              <a:rPr lang="en-US" sz="4400" b="1" dirty="0" err="1">
                <a:solidFill>
                  <a:srgbClr val="C00000"/>
                </a:solidFill>
                <a:latin typeface="UTM Edwardian" panose="02040603050506020204" pitchFamily="18" charset="0"/>
              </a:rPr>
              <a:t>điểm</a:t>
            </a:r>
            <a:endParaRPr lang="en-US" sz="4400" b="1" dirty="0">
              <a:solidFill>
                <a:srgbClr val="C00000"/>
              </a:solidFill>
              <a:latin typeface="UTM Edwardian" panose="02040603050506020204" pitchFamily="18" charset="0"/>
            </a:endParaRPr>
          </a:p>
        </p:txBody>
      </p:sp>
      <p:sp>
        <p:nvSpPr>
          <p:cNvPr id="218" name="TextBox 217">
            <a:extLst>
              <a:ext uri="{FF2B5EF4-FFF2-40B4-BE49-F238E27FC236}">
                <a16:creationId xmlns:a16="http://schemas.microsoft.com/office/drawing/2014/main" id="{4BBBB2DE-8EB5-BFA7-9ACF-703E4FB33AAE}"/>
              </a:ext>
            </a:extLst>
          </p:cNvPr>
          <p:cNvSpPr txBox="1"/>
          <p:nvPr/>
        </p:nvSpPr>
        <p:spPr>
          <a:xfrm>
            <a:off x="2212258" y="2774704"/>
            <a:ext cx="8946300" cy="1089529"/>
          </a:xfrm>
          <a:prstGeom prst="rect">
            <a:avLst/>
          </a:prstGeom>
          <a:noFill/>
        </p:spPr>
        <p:txBody>
          <a:bodyPr wrap="square">
            <a:spAutoFit/>
          </a:bodyPr>
          <a:lstStyle/>
          <a:p>
            <a:pPr algn="ctr">
              <a:lnSpc>
                <a:spcPct val="120000"/>
              </a:lnSpc>
            </a:pPr>
            <a:r>
              <a:rPr lang="vi-VN" sz="5400" b="1"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54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5400" b="1" dirty="0" err="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54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Ơ</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400" b="1" dirty="0" err="1">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U</a:t>
            </a:r>
            <a:r>
              <a:rPr lang="en-US" sz="54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Ổ</a:t>
            </a:r>
            <a:r>
              <a:rPr lang="en-US" sz="54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54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4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Ơ</a:t>
            </a:r>
            <a:endPar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19" name="TextBox 218">
            <a:extLst>
              <a:ext uri="{FF2B5EF4-FFF2-40B4-BE49-F238E27FC236}">
                <a16:creationId xmlns:a16="http://schemas.microsoft.com/office/drawing/2014/main" id="{CEE5A209-2AD8-D064-AE2E-09891AECF065}"/>
              </a:ext>
            </a:extLst>
          </p:cNvPr>
          <p:cNvSpPr txBox="1"/>
          <p:nvPr/>
        </p:nvSpPr>
        <p:spPr>
          <a:xfrm>
            <a:off x="136072" y="3864233"/>
            <a:ext cx="11889374" cy="1754326"/>
          </a:xfrm>
          <a:prstGeom prst="rect">
            <a:avLst/>
          </a:prstGeom>
          <a:noFill/>
        </p:spPr>
        <p:txBody>
          <a:bodyPr wrap="square">
            <a:spAutoFit/>
          </a:bodyPr>
          <a:lstStyle/>
          <a:p>
            <a:pPr algn="ctr"/>
            <a:r>
              <a:rPr lang="en-US" sz="5400" b="1" i="1" dirty="0" err="1">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Bài</a:t>
            </a:r>
            <a:r>
              <a:rPr lang="en-US" sz="5400" b="1" i="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 1 – </a:t>
            </a:r>
            <a:r>
              <a:rPr lang="en-US" sz="5400" b="1" i="1" dirty="0" err="1">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Tiết</a:t>
            </a:r>
            <a:r>
              <a:rPr lang="en-US" sz="5400" b="1" i="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 1, 2</a:t>
            </a:r>
          </a:p>
          <a:p>
            <a:pPr algn="ctr"/>
            <a:r>
              <a:rPr lang="en-US" sz="5400" b="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Ý </a:t>
            </a:r>
            <a:r>
              <a:rPr lang="en-US" sz="5400" b="1" dirty="0" err="1">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TƯỞNG</a:t>
            </a:r>
            <a:r>
              <a:rPr lang="en-US" sz="5400" b="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 CỦA </a:t>
            </a:r>
            <a:r>
              <a:rPr lang="en-US" sz="5400" b="1" dirty="0" err="1">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CHÚNG</a:t>
            </a:r>
            <a:r>
              <a:rPr lang="en-US" sz="5400" b="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 </a:t>
            </a:r>
            <a:r>
              <a:rPr lang="en-US" sz="5400" b="1" dirty="0" err="1">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rPr>
              <a:t>MÌNH</a:t>
            </a:r>
            <a:endParaRPr lang="en-US" sz="5400" b="1" dirty="0">
              <a:ln w="6600">
                <a:solidFill>
                  <a:srgbClr val="002060"/>
                </a:solidFill>
                <a:prstDash val="solid"/>
              </a:ln>
              <a:solidFill>
                <a:schemeClr val="accent1">
                  <a:lumMod val="60000"/>
                  <a:lumOff val="40000"/>
                </a:schemeClr>
              </a:solidFill>
              <a:effectLst>
                <a:outerShdw dist="38100" dir="2700000" algn="tl" rotWithShape="0">
                  <a:srgbClr val="002060"/>
                </a:outerShdw>
              </a:effectLst>
              <a:latin typeface="#9Slide05 SVNClementine" panose="020F0502020204030203" pitchFamily="34" charset="0"/>
            </a:endParaRPr>
          </a:p>
        </p:txBody>
      </p:sp>
      <p:pic>
        <p:nvPicPr>
          <p:cNvPr id="1028" name="Picture 4" descr="Cute weather. isolated rainbow, cartoon rain and hurricane. funny and angry clouds, happy sun and tornado. emotional nature  icons. meteorology weather icons, rainbow and snow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39" t="3849" r="56956" b="68487"/>
          <a:stretch/>
        </p:blipFill>
        <p:spPr bwMode="auto">
          <a:xfrm>
            <a:off x="313677" y="679148"/>
            <a:ext cx="1720976" cy="13958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 air balloon cartoon stick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4658" y="3770254"/>
            <a:ext cx="1508760" cy="184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930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61391E4-E533-DCFA-6B39-478F1D270B5D}"/>
              </a:ext>
            </a:extLst>
          </p:cNvPr>
          <p:cNvGrpSpPr/>
          <p:nvPr/>
        </p:nvGrpSpPr>
        <p:grpSpPr>
          <a:xfrm>
            <a:off x="157655" y="0"/>
            <a:ext cx="12034345" cy="1815882"/>
            <a:chOff x="4396770" y="8135998"/>
            <a:chExt cx="7193902" cy="1815882"/>
          </a:xfrm>
        </p:grpSpPr>
        <p:sp>
          <p:nvSpPr>
            <p:cNvPr id="21" name="TextBox 20">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9600" dirty="0">
                <a:ln w="295275">
                  <a:solidFill>
                    <a:schemeClr val="bg1"/>
                  </a:solidFill>
                </a:ln>
                <a:latin typeface="SVN-Poky's" panose="020B0606040200020203" pitchFamily="34" charset="0"/>
              </a:endParaRPr>
            </a:p>
            <a:p>
              <a:pPr algn="ctr">
                <a:lnSpc>
                  <a:spcPct val="80000"/>
                </a:lnSpc>
              </a:pPr>
              <a:r>
                <a:rPr lang="en-US" sz="9600" dirty="0" err="1">
                  <a:ln w="295275">
                    <a:solidFill>
                      <a:schemeClr val="bg1"/>
                    </a:solidFill>
                  </a:ln>
                  <a:latin typeface="SVN-Poky's" panose="020B0606040200020203" pitchFamily="34" charset="0"/>
                </a:rPr>
                <a:t>Giải</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thích</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nghĩa</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từ</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khó</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hiểu</a:t>
              </a:r>
              <a:endParaRPr lang="en-US" sz="9600" dirty="0">
                <a:ln w="295275">
                  <a:solidFill>
                    <a:schemeClr val="bg1"/>
                  </a:solidFill>
                </a:ln>
                <a:latin typeface="SVN-Poky's" panose="020B0606040200020203" pitchFamily="34" charset="0"/>
              </a:endParaRPr>
            </a:p>
          </p:txBody>
        </p:sp>
        <p:sp>
          <p:nvSpPr>
            <p:cNvPr id="22" name="TextBox 21">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96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0242" name="Picture 2" descr="Teacher read story book while student sit and listeni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89" y="2219282"/>
            <a:ext cx="6966536" cy="5375140"/>
          </a:xfrm>
          <a:prstGeom prst="rect">
            <a:avLst/>
          </a:prstGeom>
          <a:noFill/>
          <a:effectLst>
            <a:glow rad="101600">
              <a:schemeClr val="bg2">
                <a:lumMod val="90000"/>
                <a:alpha val="60000"/>
              </a:schemeClr>
            </a:glow>
          </a:effectLst>
          <a:extLst>
            <a:ext uri="{909E8E84-426E-40DD-AFC4-6F175D3DCCD1}">
              <a14:hiddenFill xmlns:a14="http://schemas.microsoft.com/office/drawing/2010/main">
                <a:solidFill>
                  <a:srgbClr val="FFFFFF"/>
                </a:solidFill>
              </a14:hiddenFill>
            </a:ext>
          </a:extLst>
        </p:spPr>
      </p:pic>
      <p:sp>
        <p:nvSpPr>
          <p:cNvPr id="23" name="Cloud Callout 22"/>
          <p:cNvSpPr/>
          <p:nvPr/>
        </p:nvSpPr>
        <p:spPr>
          <a:xfrm>
            <a:off x="6353503" y="1545022"/>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FB35E11-806B-BABE-5376-699F05587491}"/>
              </a:ext>
            </a:extLst>
          </p:cNvPr>
          <p:cNvSpPr txBox="1"/>
          <p:nvPr/>
        </p:nvSpPr>
        <p:spPr>
          <a:xfrm>
            <a:off x="7062952" y="1957154"/>
            <a:ext cx="4713888" cy="2862322"/>
          </a:xfrm>
          <a:prstGeom prst="rect">
            <a:avLst/>
          </a:prstGeom>
          <a:noFill/>
        </p:spPr>
        <p:txBody>
          <a:bodyPr wrap="square" rtlCol="0">
            <a:spAutoFit/>
          </a:bodyPr>
          <a:lstStyle/>
          <a:p>
            <a:pPr algn="just"/>
            <a:r>
              <a:rPr lang="en-US" sz="3600" dirty="0" err="1"/>
              <a:t>Trong</a:t>
            </a:r>
            <a:r>
              <a:rPr lang="en-US" sz="3600" dirty="0"/>
              <a:t> </a:t>
            </a:r>
            <a:r>
              <a:rPr lang="en-US" sz="3600" dirty="0" err="1"/>
              <a:t>bài</a:t>
            </a:r>
            <a:r>
              <a:rPr lang="en-US" sz="3600" dirty="0"/>
              <a:t> </a:t>
            </a:r>
            <a:r>
              <a:rPr lang="en-US" sz="3600" dirty="0" err="1"/>
              <a:t>đọc</a:t>
            </a:r>
            <a:r>
              <a:rPr lang="en-US" sz="3600" dirty="0"/>
              <a:t> </a:t>
            </a:r>
            <a:r>
              <a:rPr lang="en-US" sz="3600" b="1" dirty="0">
                <a:solidFill>
                  <a:srgbClr val="002060"/>
                </a:solidFill>
              </a:rPr>
              <a:t>Ý </a:t>
            </a:r>
            <a:r>
              <a:rPr lang="en-US" sz="3600" b="1" dirty="0" err="1">
                <a:solidFill>
                  <a:srgbClr val="002060"/>
                </a:solidFill>
              </a:rPr>
              <a:t>tưởng</a:t>
            </a:r>
            <a:r>
              <a:rPr lang="en-US" sz="3600" b="1" dirty="0">
                <a:solidFill>
                  <a:srgbClr val="002060"/>
                </a:solidFill>
              </a:rPr>
              <a:t> của </a:t>
            </a:r>
            <a:r>
              <a:rPr lang="en-US" sz="3600" b="1" dirty="0" err="1">
                <a:solidFill>
                  <a:srgbClr val="002060"/>
                </a:solidFill>
              </a:rPr>
              <a:t>chúng</a:t>
            </a:r>
            <a:r>
              <a:rPr lang="en-US" sz="3600" b="1" dirty="0">
                <a:solidFill>
                  <a:srgbClr val="002060"/>
                </a:solidFill>
              </a:rPr>
              <a:t> </a:t>
            </a:r>
            <a:r>
              <a:rPr lang="en-US" sz="3600" b="1" dirty="0" err="1">
                <a:solidFill>
                  <a:srgbClr val="002060"/>
                </a:solidFill>
              </a:rPr>
              <a:t>mình</a:t>
            </a:r>
            <a:r>
              <a:rPr lang="en-US" sz="3600" dirty="0"/>
              <a:t>, </a:t>
            </a:r>
            <a:r>
              <a:rPr lang="en-US" sz="3600" dirty="0" err="1"/>
              <a:t>có</a:t>
            </a:r>
            <a:r>
              <a:rPr lang="en-US" sz="3600" dirty="0"/>
              <a:t> </a:t>
            </a:r>
            <a:r>
              <a:rPr lang="en-US" sz="3600" dirty="0" err="1"/>
              <a:t>những</a:t>
            </a:r>
            <a:r>
              <a:rPr lang="en-US" sz="3600" dirty="0"/>
              <a:t> </a:t>
            </a:r>
            <a:r>
              <a:rPr lang="en-US" sz="3600" dirty="0" err="1"/>
              <a:t>từ</a:t>
            </a:r>
            <a:r>
              <a:rPr lang="en-US" sz="3600" dirty="0"/>
              <a:t> </a:t>
            </a:r>
            <a:r>
              <a:rPr lang="en-US" sz="3600" dirty="0" err="1"/>
              <a:t>nào</a:t>
            </a:r>
            <a:r>
              <a:rPr lang="en-US" sz="3600" dirty="0"/>
              <a:t> </a:t>
            </a:r>
            <a:r>
              <a:rPr lang="en-US" sz="3600" dirty="0" err="1"/>
              <a:t>em</a:t>
            </a:r>
            <a:r>
              <a:rPr lang="en-US" sz="3600" dirty="0"/>
              <a:t> </a:t>
            </a:r>
            <a:r>
              <a:rPr lang="en-US" sz="3600" dirty="0" err="1"/>
              <a:t>chưa</a:t>
            </a:r>
            <a:r>
              <a:rPr lang="en-US" sz="3600" dirty="0"/>
              <a:t> </a:t>
            </a:r>
            <a:r>
              <a:rPr lang="en-US" sz="3600" dirty="0" err="1"/>
              <a:t>hiểu</a:t>
            </a:r>
            <a:r>
              <a:rPr lang="en-US" sz="3600" dirty="0"/>
              <a:t> </a:t>
            </a:r>
            <a:r>
              <a:rPr lang="en-US" sz="3600" dirty="0" err="1"/>
              <a:t>nghĩa</a:t>
            </a:r>
            <a:r>
              <a:rPr lang="en-US" sz="3600" dirty="0"/>
              <a:t>?</a:t>
            </a:r>
          </a:p>
          <a:p>
            <a:pPr algn="ctr"/>
            <a:endParaRPr lang="en-US" sz="3600" b="1" dirty="0">
              <a:solidFill>
                <a:srgbClr val="002060"/>
              </a:solidFill>
            </a:endParaRPr>
          </a:p>
        </p:txBody>
      </p:sp>
    </p:spTree>
    <p:extLst>
      <p:ext uri="{BB962C8B-B14F-4D97-AF65-F5344CB8AC3E}">
        <p14:creationId xmlns:p14="http://schemas.microsoft.com/office/powerpoint/2010/main" val="2646519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61391E4-E533-DCFA-6B39-478F1D270B5D}"/>
              </a:ext>
            </a:extLst>
          </p:cNvPr>
          <p:cNvGrpSpPr/>
          <p:nvPr/>
        </p:nvGrpSpPr>
        <p:grpSpPr>
          <a:xfrm>
            <a:off x="157655" y="0"/>
            <a:ext cx="12034345" cy="1815882"/>
            <a:chOff x="4396770" y="8135998"/>
            <a:chExt cx="7193902" cy="1815882"/>
          </a:xfrm>
        </p:grpSpPr>
        <p:sp>
          <p:nvSpPr>
            <p:cNvPr id="21" name="TextBox 20">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9600" dirty="0">
                <a:ln w="295275">
                  <a:solidFill>
                    <a:schemeClr val="bg1"/>
                  </a:solidFill>
                </a:ln>
                <a:latin typeface="SVN-Poky's" panose="020B0606040200020203" pitchFamily="34" charset="0"/>
              </a:endParaRPr>
            </a:p>
            <a:p>
              <a:pPr algn="ctr">
                <a:lnSpc>
                  <a:spcPct val="80000"/>
                </a:lnSpc>
              </a:pPr>
              <a:r>
                <a:rPr lang="en-US" sz="9600" dirty="0" err="1">
                  <a:ln w="295275">
                    <a:solidFill>
                      <a:schemeClr val="bg1"/>
                    </a:solidFill>
                  </a:ln>
                  <a:latin typeface="SVN-Poky's" panose="020B0606040200020203" pitchFamily="34" charset="0"/>
                </a:rPr>
                <a:t>Giải</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thích</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nghĩa</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từ</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khó</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hiểu</a:t>
              </a:r>
              <a:endParaRPr lang="en-US" sz="9600" dirty="0">
                <a:ln w="295275">
                  <a:solidFill>
                    <a:schemeClr val="bg1"/>
                  </a:solidFill>
                </a:ln>
                <a:latin typeface="SVN-Poky's" panose="020B0606040200020203" pitchFamily="34" charset="0"/>
              </a:endParaRPr>
            </a:p>
          </p:txBody>
        </p:sp>
        <p:sp>
          <p:nvSpPr>
            <p:cNvPr id="22" name="TextBox 21">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96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8" name="Rectangle: Rounded Corners 21">
            <a:extLst>
              <a:ext uri="{FF2B5EF4-FFF2-40B4-BE49-F238E27FC236}">
                <a16:creationId xmlns:a16="http://schemas.microsoft.com/office/drawing/2014/main" id="{3A5A3F52-ECC0-85A8-3F79-EC2AF049D397}"/>
              </a:ext>
            </a:extLst>
          </p:cNvPr>
          <p:cNvSpPr/>
          <p:nvPr/>
        </p:nvSpPr>
        <p:spPr>
          <a:xfrm>
            <a:off x="2753857" y="2437299"/>
            <a:ext cx="6715816" cy="320164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E0E01F48-C00F-088F-1CD6-43F831F8C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3947" y="1815882"/>
            <a:ext cx="4364532" cy="1242835"/>
          </a:xfrm>
          <a:prstGeom prst="rect">
            <a:avLst/>
          </a:prstGeom>
        </p:spPr>
      </p:pic>
      <p:sp>
        <p:nvSpPr>
          <p:cNvPr id="11" name="TextBox 10"/>
          <p:cNvSpPr txBox="1"/>
          <p:nvPr/>
        </p:nvSpPr>
        <p:spPr>
          <a:xfrm>
            <a:off x="4194896" y="1836240"/>
            <a:ext cx="3582634" cy="923330"/>
          </a:xfrm>
          <a:prstGeom prst="rect">
            <a:avLst/>
          </a:prstGeom>
          <a:noFill/>
        </p:spPr>
        <p:txBody>
          <a:bodyPr wrap="square" rtlCol="0">
            <a:spAutoFit/>
          </a:bodyPr>
          <a:lstStyle/>
          <a:p>
            <a:pPr algn="ctr"/>
            <a:r>
              <a:rPr lang="en-US" sz="5400" b="1" dirty="0" err="1">
                <a:solidFill>
                  <a:srgbClr val="FF0000"/>
                </a:solidFill>
              </a:rPr>
              <a:t>Chế</a:t>
            </a:r>
            <a:r>
              <a:rPr lang="en-US" sz="5400" b="1" dirty="0">
                <a:solidFill>
                  <a:srgbClr val="FF0000"/>
                </a:solidFill>
              </a:rPr>
              <a:t> </a:t>
            </a:r>
            <a:r>
              <a:rPr lang="en-US" sz="5400" b="1" dirty="0" err="1">
                <a:solidFill>
                  <a:srgbClr val="FF0000"/>
                </a:solidFill>
              </a:rPr>
              <a:t>tạo</a:t>
            </a:r>
            <a:endParaRPr lang="en-US" sz="5400" b="1" dirty="0">
              <a:solidFill>
                <a:srgbClr val="FF0000"/>
              </a:solidFill>
            </a:endParaRPr>
          </a:p>
        </p:txBody>
      </p:sp>
      <p:sp>
        <p:nvSpPr>
          <p:cNvPr id="12" name="TextBox 11"/>
          <p:cNvSpPr txBox="1"/>
          <p:nvPr/>
        </p:nvSpPr>
        <p:spPr>
          <a:xfrm>
            <a:off x="3187238" y="3200970"/>
            <a:ext cx="5849053" cy="1754326"/>
          </a:xfrm>
          <a:prstGeom prst="rect">
            <a:avLst/>
          </a:prstGeom>
          <a:noFill/>
        </p:spPr>
        <p:txBody>
          <a:bodyPr wrap="square" rtlCol="0">
            <a:spAutoFit/>
          </a:bodyPr>
          <a:lstStyle/>
          <a:p>
            <a:pPr algn="just"/>
            <a:r>
              <a:rPr lang="en-US" sz="5400" dirty="0" err="1"/>
              <a:t>Chế</a:t>
            </a:r>
            <a:r>
              <a:rPr lang="en-US" sz="5400" dirty="0"/>
              <a:t> </a:t>
            </a:r>
            <a:r>
              <a:rPr lang="en-US" sz="5400" dirty="0" err="1"/>
              <a:t>tạo</a:t>
            </a:r>
            <a:r>
              <a:rPr lang="en-US" sz="5400" dirty="0"/>
              <a:t> </a:t>
            </a:r>
            <a:r>
              <a:rPr lang="en-US" sz="5400" dirty="0" err="1"/>
              <a:t>là</a:t>
            </a:r>
            <a:r>
              <a:rPr lang="en-US" sz="5400" dirty="0"/>
              <a:t> </a:t>
            </a:r>
            <a:r>
              <a:rPr lang="en-US" sz="5400" dirty="0" err="1"/>
              <a:t>tạo</a:t>
            </a:r>
            <a:r>
              <a:rPr lang="en-US" sz="5400" dirty="0"/>
              <a:t> </a:t>
            </a:r>
            <a:r>
              <a:rPr lang="en-US" sz="5400" dirty="0" err="1"/>
              <a:t>ra</a:t>
            </a:r>
            <a:r>
              <a:rPr lang="en-US" sz="5400" dirty="0"/>
              <a:t> </a:t>
            </a:r>
            <a:r>
              <a:rPr lang="en-US" sz="5400" dirty="0" err="1"/>
              <a:t>sản</a:t>
            </a:r>
            <a:r>
              <a:rPr lang="en-US" sz="5400" dirty="0"/>
              <a:t> </a:t>
            </a:r>
            <a:r>
              <a:rPr lang="en-US" sz="5400" dirty="0" err="1"/>
              <a:t>phẩm</a:t>
            </a:r>
            <a:endParaRPr lang="en-US" sz="5400" dirty="0"/>
          </a:p>
        </p:txBody>
      </p:sp>
      <p:pic>
        <p:nvPicPr>
          <p:cNvPr id="13" name="Picture 18">
            <a:extLst>
              <a:ext uri="{FF2B5EF4-FFF2-40B4-BE49-F238E27FC236}">
                <a16:creationId xmlns:a16="http://schemas.microsoft.com/office/drawing/2014/main" id="{670AC932-8512-FAB0-24FD-715C7CB243C8}"/>
              </a:ext>
            </a:extLst>
          </p:cNvPr>
          <p:cNvPicPr>
            <a:picLocks noChangeAspect="1"/>
          </p:cNvPicPr>
          <p:nvPr/>
        </p:nvPicPr>
        <p:blipFill>
          <a:blip r:embed="rId5"/>
          <a:srcRect/>
          <a:stretch>
            <a:fillRect/>
          </a:stretch>
        </p:blipFill>
        <p:spPr>
          <a:xfrm>
            <a:off x="1773696" y="5161282"/>
            <a:ext cx="3472768" cy="1727702"/>
          </a:xfrm>
          <a:prstGeom prst="rect">
            <a:avLst/>
          </a:prstGeom>
        </p:spPr>
      </p:pic>
      <p:pic>
        <p:nvPicPr>
          <p:cNvPr id="14" name="Picture 18">
            <a:extLst>
              <a:ext uri="{FF2B5EF4-FFF2-40B4-BE49-F238E27FC236}">
                <a16:creationId xmlns:a16="http://schemas.microsoft.com/office/drawing/2014/main" id="{670AC932-8512-FAB0-24FD-715C7CB243C8}"/>
              </a:ext>
            </a:extLst>
          </p:cNvPr>
          <p:cNvPicPr>
            <a:picLocks noChangeAspect="1"/>
          </p:cNvPicPr>
          <p:nvPr/>
        </p:nvPicPr>
        <p:blipFill>
          <a:blip r:embed="rId5"/>
          <a:srcRect/>
          <a:stretch>
            <a:fillRect/>
          </a:stretch>
        </p:blipFill>
        <p:spPr>
          <a:xfrm>
            <a:off x="5246464" y="5161282"/>
            <a:ext cx="3472768" cy="1727702"/>
          </a:xfrm>
          <a:prstGeom prst="rect">
            <a:avLst/>
          </a:prstGeom>
        </p:spPr>
      </p:pic>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5"/>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5"/>
          <a:srcRect l="48472"/>
          <a:stretch/>
        </p:blipFill>
        <p:spPr>
          <a:xfrm>
            <a:off x="-15766" y="5130298"/>
            <a:ext cx="1789462" cy="1727702"/>
          </a:xfrm>
          <a:prstGeom prst="rect">
            <a:avLst/>
          </a:prstGeom>
        </p:spPr>
      </p:pic>
    </p:spTree>
    <p:extLst>
      <p:ext uri="{BB962C8B-B14F-4D97-AF65-F5344CB8AC3E}">
        <p14:creationId xmlns:p14="http://schemas.microsoft.com/office/powerpoint/2010/main" val="2760301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B90CBE-08C5-D2C4-3CF4-C05A9C952D12}"/>
              </a:ext>
            </a:extLst>
          </p:cNvPr>
          <p:cNvGrpSpPr/>
          <p:nvPr/>
        </p:nvGrpSpPr>
        <p:grpSpPr>
          <a:xfrm rot="920132">
            <a:off x="-1708" y="62314"/>
            <a:ext cx="12256716" cy="1107996"/>
            <a:chOff x="159573" y="984336"/>
            <a:chExt cx="4264047" cy="1107996"/>
          </a:xfrm>
        </p:grpSpPr>
        <p:sp>
          <p:nvSpPr>
            <p:cNvPr id="5" name="TextBox 4">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6" name="TextBox 5">
              <a:extLst>
                <a:ext uri="{FF2B5EF4-FFF2-40B4-BE49-F238E27FC236}">
                  <a16:creationId xmlns:a16="http://schemas.microsoft.com/office/drawing/2014/main" id="{89021B6F-479D-92CE-E01D-5405A55E1631}"/>
                </a:ext>
              </a:extLst>
            </p:cNvPr>
            <p:cNvSpPr txBox="1"/>
            <p:nvPr/>
          </p:nvSpPr>
          <p:spPr>
            <a:xfrm rot="20615280">
              <a:off x="159573" y="984336"/>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8" name="Picture 7" descr="Couple children cartoon charac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0638" y="2475905"/>
            <a:ext cx="5703100" cy="4382095"/>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61391E4-E533-DCFA-6B39-478F1D270B5D}"/>
              </a:ext>
            </a:extLst>
          </p:cNvPr>
          <p:cNvGrpSpPr/>
          <p:nvPr/>
        </p:nvGrpSpPr>
        <p:grpSpPr>
          <a:xfrm>
            <a:off x="2650348" y="965636"/>
            <a:ext cx="7211652" cy="1832519"/>
            <a:chOff x="3324715" y="7922107"/>
            <a:chExt cx="7211652" cy="1832519"/>
          </a:xfrm>
        </p:grpSpPr>
        <p:sp>
          <p:nvSpPr>
            <p:cNvPr id="12" name="TextBox 11">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hiểu</a:t>
              </a:r>
              <a:endParaRPr lang="en-US" sz="213200" dirty="0">
                <a:ln w="295275">
                  <a:solidFill>
                    <a:schemeClr val="bg1"/>
                  </a:solidFill>
                </a:ln>
                <a:latin typeface="SVN-Poky's" panose="020B0606040200020203" pitchFamily="34" charset="0"/>
              </a:endParaRPr>
            </a:p>
          </p:txBody>
        </p:sp>
        <p:sp>
          <p:nvSpPr>
            <p:cNvPr id="13" name="TextBox 12">
              <a:extLst>
                <a:ext uri="{FF2B5EF4-FFF2-40B4-BE49-F238E27FC236}">
                  <a16:creationId xmlns:a16="http://schemas.microsoft.com/office/drawing/2014/main" id="{D8B1C5AC-42CC-1F77-81F2-B3F5AEBEC61D}"/>
                </a:ext>
              </a:extLst>
            </p:cNvPr>
            <p:cNvSpPr txBox="1"/>
            <p:nvPr/>
          </p:nvSpPr>
          <p:spPr>
            <a:xfrm>
              <a:off x="3342465" y="7938744"/>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41977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7"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Rectangle: Rounded Corners 22">
            <a:extLst>
              <a:ext uri="{FF2B5EF4-FFF2-40B4-BE49-F238E27FC236}">
                <a16:creationId xmlns:a16="http://schemas.microsoft.com/office/drawing/2014/main" id="{37F001D6-469C-9050-A755-0FB4B3FA13C6}"/>
              </a:ext>
            </a:extLst>
          </p:cNvPr>
          <p:cNvSpPr/>
          <p:nvPr/>
        </p:nvSpPr>
        <p:spPr>
          <a:xfrm>
            <a:off x="518867" y="1272055"/>
            <a:ext cx="4904472" cy="1585592"/>
          </a:xfrm>
          <a:custGeom>
            <a:avLst/>
            <a:gdLst>
              <a:gd name="connsiteX0" fmla="*/ 0 w 4904472"/>
              <a:gd name="connsiteY0" fmla="*/ 264271 h 1585592"/>
              <a:gd name="connsiteX1" fmla="*/ 264271 w 4904472"/>
              <a:gd name="connsiteY1" fmla="*/ 0 h 1585592"/>
              <a:gd name="connsiteX2" fmla="*/ 4640201 w 4904472"/>
              <a:gd name="connsiteY2" fmla="*/ 0 h 1585592"/>
              <a:gd name="connsiteX3" fmla="*/ 4904472 w 4904472"/>
              <a:gd name="connsiteY3" fmla="*/ 264271 h 1585592"/>
              <a:gd name="connsiteX4" fmla="*/ 4904472 w 4904472"/>
              <a:gd name="connsiteY4" fmla="*/ 1321321 h 1585592"/>
              <a:gd name="connsiteX5" fmla="*/ 4640201 w 4904472"/>
              <a:gd name="connsiteY5" fmla="*/ 1585592 h 1585592"/>
              <a:gd name="connsiteX6" fmla="*/ 264271 w 4904472"/>
              <a:gd name="connsiteY6" fmla="*/ 1585592 h 1585592"/>
              <a:gd name="connsiteX7" fmla="*/ 0 w 4904472"/>
              <a:gd name="connsiteY7" fmla="*/ 1321321 h 1585592"/>
              <a:gd name="connsiteX8" fmla="*/ 0 w 4904472"/>
              <a:gd name="connsiteY8" fmla="*/ 264271 h 15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472" h="1585592" fill="none" extrusionOk="0">
                <a:moveTo>
                  <a:pt x="0" y="264271"/>
                </a:moveTo>
                <a:cubicBezTo>
                  <a:pt x="430" y="115541"/>
                  <a:pt x="96583" y="12033"/>
                  <a:pt x="264271" y="0"/>
                </a:cubicBezTo>
                <a:cubicBezTo>
                  <a:pt x="2288054" y="-73180"/>
                  <a:pt x="3546993" y="86135"/>
                  <a:pt x="4640201" y="0"/>
                </a:cubicBezTo>
                <a:cubicBezTo>
                  <a:pt x="4798793" y="3763"/>
                  <a:pt x="4897315" y="115103"/>
                  <a:pt x="4904472" y="264271"/>
                </a:cubicBezTo>
                <a:cubicBezTo>
                  <a:pt x="4831665" y="441483"/>
                  <a:pt x="4919082" y="968064"/>
                  <a:pt x="4904472" y="1321321"/>
                </a:cubicBezTo>
                <a:cubicBezTo>
                  <a:pt x="4882621" y="1464898"/>
                  <a:pt x="4797694" y="1571126"/>
                  <a:pt x="4640201" y="1585592"/>
                </a:cubicBezTo>
                <a:cubicBezTo>
                  <a:pt x="3657323" y="1630452"/>
                  <a:pt x="1005548" y="1703214"/>
                  <a:pt x="264271" y="1585592"/>
                </a:cubicBezTo>
                <a:cubicBezTo>
                  <a:pt x="107326" y="1609141"/>
                  <a:pt x="11384" y="1460706"/>
                  <a:pt x="0" y="1321321"/>
                </a:cubicBezTo>
                <a:cubicBezTo>
                  <a:pt x="-88044" y="1181128"/>
                  <a:pt x="56057" y="495974"/>
                  <a:pt x="0" y="264271"/>
                </a:cubicBezTo>
                <a:close/>
              </a:path>
              <a:path w="4904472" h="1585592" stroke="0" extrusionOk="0">
                <a:moveTo>
                  <a:pt x="0" y="264271"/>
                </a:moveTo>
                <a:cubicBezTo>
                  <a:pt x="3157" y="138331"/>
                  <a:pt x="112224" y="-7705"/>
                  <a:pt x="264271" y="0"/>
                </a:cubicBezTo>
                <a:cubicBezTo>
                  <a:pt x="1721471" y="33707"/>
                  <a:pt x="3845770" y="-162475"/>
                  <a:pt x="4640201" y="0"/>
                </a:cubicBezTo>
                <a:cubicBezTo>
                  <a:pt x="4788833" y="-823"/>
                  <a:pt x="4891996" y="127656"/>
                  <a:pt x="4904472" y="264271"/>
                </a:cubicBezTo>
                <a:cubicBezTo>
                  <a:pt x="4819007" y="677606"/>
                  <a:pt x="4921740" y="986833"/>
                  <a:pt x="4904472" y="1321321"/>
                </a:cubicBezTo>
                <a:cubicBezTo>
                  <a:pt x="4926742" y="1485877"/>
                  <a:pt x="4773268" y="1579297"/>
                  <a:pt x="4640201" y="1585592"/>
                </a:cubicBezTo>
                <a:cubicBezTo>
                  <a:pt x="4027085" y="1638443"/>
                  <a:pt x="1851877" y="1707874"/>
                  <a:pt x="264271" y="1585592"/>
                </a:cubicBezTo>
                <a:cubicBezTo>
                  <a:pt x="123384" y="1613424"/>
                  <a:pt x="5989" y="1467809"/>
                  <a:pt x="0" y="1321321"/>
                </a:cubicBezTo>
                <a:cubicBezTo>
                  <a:pt x="61413" y="928368"/>
                  <a:pt x="66280" y="412631"/>
                  <a:pt x="0" y="26427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26" name="TextBox 25"/>
          <p:cNvSpPr txBox="1"/>
          <p:nvPr/>
        </p:nvSpPr>
        <p:spPr>
          <a:xfrm>
            <a:off x="1291605" y="1526242"/>
            <a:ext cx="3982453" cy="1077218"/>
          </a:xfrm>
          <a:prstGeom prst="rect">
            <a:avLst/>
          </a:prstGeom>
          <a:noFill/>
        </p:spPr>
        <p:txBody>
          <a:bodyPr wrap="square" rtlCol="0">
            <a:spAutoFit/>
          </a:bodyPr>
          <a:lstStyle/>
          <a:p>
            <a:pPr algn="just"/>
            <a:r>
              <a:rPr lang="en-US" sz="3200" dirty="0" err="1"/>
              <a:t>Đề</a:t>
            </a:r>
            <a:r>
              <a:rPr lang="en-US" sz="3200" dirty="0"/>
              <a:t> </a:t>
            </a:r>
            <a:r>
              <a:rPr lang="en-US" sz="3200" dirty="0" err="1"/>
              <a:t>bài</a:t>
            </a:r>
            <a:r>
              <a:rPr lang="en-US" sz="3200" dirty="0"/>
              <a:t> của </a:t>
            </a:r>
            <a:r>
              <a:rPr lang="en-US" sz="3200" dirty="0" err="1"/>
              <a:t>cô</a:t>
            </a:r>
            <a:r>
              <a:rPr lang="en-US" sz="3200" dirty="0"/>
              <a:t> </a:t>
            </a:r>
            <a:r>
              <a:rPr lang="en-US" sz="3200" dirty="0" err="1"/>
              <a:t>giáo</a:t>
            </a:r>
            <a:r>
              <a:rPr lang="en-US" sz="3200" dirty="0"/>
              <a:t> </a:t>
            </a:r>
            <a:r>
              <a:rPr lang="en-US" sz="3200" dirty="0" err="1"/>
              <a:t>dạy</a:t>
            </a:r>
            <a:r>
              <a:rPr lang="en-US" sz="3200" dirty="0"/>
              <a:t> </a:t>
            </a:r>
            <a:r>
              <a:rPr lang="en-US" sz="3200" dirty="0" err="1"/>
              <a:t>Mĩ</a:t>
            </a:r>
            <a:r>
              <a:rPr lang="en-US" sz="3200" dirty="0"/>
              <a:t> </a:t>
            </a:r>
            <a:r>
              <a:rPr lang="en-US" sz="3200" dirty="0" err="1"/>
              <a:t>thuật</a:t>
            </a:r>
            <a:r>
              <a:rPr lang="en-US" sz="3200" dirty="0"/>
              <a:t> </a:t>
            </a:r>
            <a:r>
              <a:rPr lang="en-US" sz="3200" dirty="0" err="1"/>
              <a:t>là</a:t>
            </a:r>
            <a:r>
              <a:rPr lang="en-US" sz="3200" dirty="0"/>
              <a:t> </a:t>
            </a:r>
            <a:r>
              <a:rPr lang="en-US" sz="3200" dirty="0" err="1"/>
              <a:t>gì</a:t>
            </a:r>
            <a:r>
              <a:rPr lang="en-US" sz="3200" dirty="0"/>
              <a:t>?</a:t>
            </a:r>
          </a:p>
        </p:txBody>
      </p:sp>
      <p:pic>
        <p:nvPicPr>
          <p:cNvPr id="27" name="Picture 4" descr="Cartoon numbers, colored fun alphabet for school kids text clipart setisolated"/>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731631" y="1723326"/>
            <a:ext cx="471533" cy="65885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2">
            <a:extLst>
              <a:ext uri="{FF2B5EF4-FFF2-40B4-BE49-F238E27FC236}">
                <a16:creationId xmlns:a16="http://schemas.microsoft.com/office/drawing/2014/main" id="{37F001D6-469C-9050-A755-0FB4B3FA13C6}"/>
              </a:ext>
            </a:extLst>
          </p:cNvPr>
          <p:cNvSpPr/>
          <p:nvPr/>
        </p:nvSpPr>
        <p:spPr>
          <a:xfrm>
            <a:off x="504183" y="3178609"/>
            <a:ext cx="4904472" cy="1585592"/>
          </a:xfrm>
          <a:custGeom>
            <a:avLst/>
            <a:gdLst>
              <a:gd name="connsiteX0" fmla="*/ 0 w 4904472"/>
              <a:gd name="connsiteY0" fmla="*/ 264271 h 1585592"/>
              <a:gd name="connsiteX1" fmla="*/ 264271 w 4904472"/>
              <a:gd name="connsiteY1" fmla="*/ 0 h 1585592"/>
              <a:gd name="connsiteX2" fmla="*/ 4640201 w 4904472"/>
              <a:gd name="connsiteY2" fmla="*/ 0 h 1585592"/>
              <a:gd name="connsiteX3" fmla="*/ 4904472 w 4904472"/>
              <a:gd name="connsiteY3" fmla="*/ 264271 h 1585592"/>
              <a:gd name="connsiteX4" fmla="*/ 4904472 w 4904472"/>
              <a:gd name="connsiteY4" fmla="*/ 1321321 h 1585592"/>
              <a:gd name="connsiteX5" fmla="*/ 4640201 w 4904472"/>
              <a:gd name="connsiteY5" fmla="*/ 1585592 h 1585592"/>
              <a:gd name="connsiteX6" fmla="*/ 264271 w 4904472"/>
              <a:gd name="connsiteY6" fmla="*/ 1585592 h 1585592"/>
              <a:gd name="connsiteX7" fmla="*/ 0 w 4904472"/>
              <a:gd name="connsiteY7" fmla="*/ 1321321 h 1585592"/>
              <a:gd name="connsiteX8" fmla="*/ 0 w 4904472"/>
              <a:gd name="connsiteY8" fmla="*/ 264271 h 15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472" h="1585592" fill="none" extrusionOk="0">
                <a:moveTo>
                  <a:pt x="0" y="264271"/>
                </a:moveTo>
                <a:cubicBezTo>
                  <a:pt x="430" y="115541"/>
                  <a:pt x="96583" y="12033"/>
                  <a:pt x="264271" y="0"/>
                </a:cubicBezTo>
                <a:cubicBezTo>
                  <a:pt x="2288054" y="-73180"/>
                  <a:pt x="3546993" y="86135"/>
                  <a:pt x="4640201" y="0"/>
                </a:cubicBezTo>
                <a:cubicBezTo>
                  <a:pt x="4798793" y="3763"/>
                  <a:pt x="4897315" y="115103"/>
                  <a:pt x="4904472" y="264271"/>
                </a:cubicBezTo>
                <a:cubicBezTo>
                  <a:pt x="4831665" y="441483"/>
                  <a:pt x="4919082" y="968064"/>
                  <a:pt x="4904472" y="1321321"/>
                </a:cubicBezTo>
                <a:cubicBezTo>
                  <a:pt x="4882621" y="1464898"/>
                  <a:pt x="4797694" y="1571126"/>
                  <a:pt x="4640201" y="1585592"/>
                </a:cubicBezTo>
                <a:cubicBezTo>
                  <a:pt x="3657323" y="1630452"/>
                  <a:pt x="1005548" y="1703214"/>
                  <a:pt x="264271" y="1585592"/>
                </a:cubicBezTo>
                <a:cubicBezTo>
                  <a:pt x="107326" y="1609141"/>
                  <a:pt x="11384" y="1460706"/>
                  <a:pt x="0" y="1321321"/>
                </a:cubicBezTo>
                <a:cubicBezTo>
                  <a:pt x="-88044" y="1181128"/>
                  <a:pt x="56057" y="495974"/>
                  <a:pt x="0" y="264271"/>
                </a:cubicBezTo>
                <a:close/>
              </a:path>
              <a:path w="4904472" h="1585592" stroke="0" extrusionOk="0">
                <a:moveTo>
                  <a:pt x="0" y="264271"/>
                </a:moveTo>
                <a:cubicBezTo>
                  <a:pt x="3157" y="138331"/>
                  <a:pt x="112224" y="-7705"/>
                  <a:pt x="264271" y="0"/>
                </a:cubicBezTo>
                <a:cubicBezTo>
                  <a:pt x="1721471" y="33707"/>
                  <a:pt x="3845770" y="-162475"/>
                  <a:pt x="4640201" y="0"/>
                </a:cubicBezTo>
                <a:cubicBezTo>
                  <a:pt x="4788833" y="-823"/>
                  <a:pt x="4891996" y="127656"/>
                  <a:pt x="4904472" y="264271"/>
                </a:cubicBezTo>
                <a:cubicBezTo>
                  <a:pt x="4819007" y="677606"/>
                  <a:pt x="4921740" y="986833"/>
                  <a:pt x="4904472" y="1321321"/>
                </a:cubicBezTo>
                <a:cubicBezTo>
                  <a:pt x="4926742" y="1485877"/>
                  <a:pt x="4773268" y="1579297"/>
                  <a:pt x="4640201" y="1585592"/>
                </a:cubicBezTo>
                <a:cubicBezTo>
                  <a:pt x="4027085" y="1638443"/>
                  <a:pt x="1851877" y="1707874"/>
                  <a:pt x="264271" y="1585592"/>
                </a:cubicBezTo>
                <a:cubicBezTo>
                  <a:pt x="123384" y="1613424"/>
                  <a:pt x="5989" y="1467809"/>
                  <a:pt x="0" y="1321321"/>
                </a:cubicBezTo>
                <a:cubicBezTo>
                  <a:pt x="61413" y="928368"/>
                  <a:pt x="66280" y="412631"/>
                  <a:pt x="0" y="26427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1" name="TextBox 30"/>
          <p:cNvSpPr txBox="1"/>
          <p:nvPr/>
        </p:nvSpPr>
        <p:spPr>
          <a:xfrm>
            <a:off x="1342192" y="3443501"/>
            <a:ext cx="3982453" cy="1077218"/>
          </a:xfrm>
          <a:prstGeom prst="rect">
            <a:avLst/>
          </a:prstGeom>
          <a:noFill/>
        </p:spPr>
        <p:txBody>
          <a:bodyPr wrap="square" rtlCol="0">
            <a:spAutoFit/>
          </a:bodyPr>
          <a:lstStyle/>
          <a:p>
            <a:pPr algn="just"/>
            <a:r>
              <a:rPr lang="en-US" sz="3200" dirty="0" err="1"/>
              <a:t>Các</a:t>
            </a:r>
            <a:r>
              <a:rPr lang="en-US" sz="3200" dirty="0"/>
              <a:t> </a:t>
            </a:r>
            <a:r>
              <a:rPr lang="en-US" sz="3200" dirty="0" err="1"/>
              <a:t>bạn</a:t>
            </a:r>
            <a:r>
              <a:rPr lang="en-US" sz="3200" dirty="0"/>
              <a:t> </a:t>
            </a:r>
            <a:r>
              <a:rPr lang="en-US" sz="3200" dirty="0" err="1"/>
              <a:t>đã</a:t>
            </a:r>
            <a:r>
              <a:rPr lang="en-US" sz="3200" dirty="0"/>
              <a:t> </a:t>
            </a:r>
            <a:r>
              <a:rPr lang="en-US" sz="3200" dirty="0" err="1"/>
              <a:t>vẽ</a:t>
            </a:r>
            <a:r>
              <a:rPr lang="en-US" sz="3200" dirty="0"/>
              <a:t> </a:t>
            </a:r>
            <a:r>
              <a:rPr lang="en-US" sz="3200" dirty="0" err="1"/>
              <a:t>những</a:t>
            </a:r>
            <a:r>
              <a:rPr lang="en-US" sz="3200" dirty="0"/>
              <a:t> </a:t>
            </a:r>
            <a:r>
              <a:rPr lang="en-US" sz="3200" dirty="0" err="1"/>
              <a:t>gì</a:t>
            </a:r>
            <a:r>
              <a:rPr lang="en-US" sz="3200" dirty="0"/>
              <a:t>?</a:t>
            </a:r>
          </a:p>
        </p:txBody>
      </p:sp>
      <p:pic>
        <p:nvPicPr>
          <p:cNvPr id="32"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849496" y="3627193"/>
            <a:ext cx="492696" cy="68842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22">
            <a:extLst>
              <a:ext uri="{FF2B5EF4-FFF2-40B4-BE49-F238E27FC236}">
                <a16:creationId xmlns:a16="http://schemas.microsoft.com/office/drawing/2014/main" id="{37F001D6-469C-9050-A755-0FB4B3FA13C6}"/>
              </a:ext>
            </a:extLst>
          </p:cNvPr>
          <p:cNvSpPr/>
          <p:nvPr/>
        </p:nvSpPr>
        <p:spPr>
          <a:xfrm>
            <a:off x="420173" y="5029093"/>
            <a:ext cx="4904472" cy="1585592"/>
          </a:xfrm>
          <a:custGeom>
            <a:avLst/>
            <a:gdLst>
              <a:gd name="connsiteX0" fmla="*/ 0 w 4904472"/>
              <a:gd name="connsiteY0" fmla="*/ 264271 h 1585592"/>
              <a:gd name="connsiteX1" fmla="*/ 264271 w 4904472"/>
              <a:gd name="connsiteY1" fmla="*/ 0 h 1585592"/>
              <a:gd name="connsiteX2" fmla="*/ 4640201 w 4904472"/>
              <a:gd name="connsiteY2" fmla="*/ 0 h 1585592"/>
              <a:gd name="connsiteX3" fmla="*/ 4904472 w 4904472"/>
              <a:gd name="connsiteY3" fmla="*/ 264271 h 1585592"/>
              <a:gd name="connsiteX4" fmla="*/ 4904472 w 4904472"/>
              <a:gd name="connsiteY4" fmla="*/ 1321321 h 1585592"/>
              <a:gd name="connsiteX5" fmla="*/ 4640201 w 4904472"/>
              <a:gd name="connsiteY5" fmla="*/ 1585592 h 1585592"/>
              <a:gd name="connsiteX6" fmla="*/ 264271 w 4904472"/>
              <a:gd name="connsiteY6" fmla="*/ 1585592 h 1585592"/>
              <a:gd name="connsiteX7" fmla="*/ 0 w 4904472"/>
              <a:gd name="connsiteY7" fmla="*/ 1321321 h 1585592"/>
              <a:gd name="connsiteX8" fmla="*/ 0 w 4904472"/>
              <a:gd name="connsiteY8" fmla="*/ 264271 h 15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472" h="1585592" fill="none" extrusionOk="0">
                <a:moveTo>
                  <a:pt x="0" y="264271"/>
                </a:moveTo>
                <a:cubicBezTo>
                  <a:pt x="430" y="115541"/>
                  <a:pt x="96583" y="12033"/>
                  <a:pt x="264271" y="0"/>
                </a:cubicBezTo>
                <a:cubicBezTo>
                  <a:pt x="2288054" y="-73180"/>
                  <a:pt x="3546993" y="86135"/>
                  <a:pt x="4640201" y="0"/>
                </a:cubicBezTo>
                <a:cubicBezTo>
                  <a:pt x="4798793" y="3763"/>
                  <a:pt x="4897315" y="115103"/>
                  <a:pt x="4904472" y="264271"/>
                </a:cubicBezTo>
                <a:cubicBezTo>
                  <a:pt x="4831665" y="441483"/>
                  <a:pt x="4919082" y="968064"/>
                  <a:pt x="4904472" y="1321321"/>
                </a:cubicBezTo>
                <a:cubicBezTo>
                  <a:pt x="4882621" y="1464898"/>
                  <a:pt x="4797694" y="1571126"/>
                  <a:pt x="4640201" y="1585592"/>
                </a:cubicBezTo>
                <a:cubicBezTo>
                  <a:pt x="3657323" y="1630452"/>
                  <a:pt x="1005548" y="1703214"/>
                  <a:pt x="264271" y="1585592"/>
                </a:cubicBezTo>
                <a:cubicBezTo>
                  <a:pt x="107326" y="1609141"/>
                  <a:pt x="11384" y="1460706"/>
                  <a:pt x="0" y="1321321"/>
                </a:cubicBezTo>
                <a:cubicBezTo>
                  <a:pt x="-88044" y="1181128"/>
                  <a:pt x="56057" y="495974"/>
                  <a:pt x="0" y="264271"/>
                </a:cubicBezTo>
                <a:close/>
              </a:path>
              <a:path w="4904472" h="1585592" stroke="0" extrusionOk="0">
                <a:moveTo>
                  <a:pt x="0" y="264271"/>
                </a:moveTo>
                <a:cubicBezTo>
                  <a:pt x="3157" y="138331"/>
                  <a:pt x="112224" y="-7705"/>
                  <a:pt x="264271" y="0"/>
                </a:cubicBezTo>
                <a:cubicBezTo>
                  <a:pt x="1721471" y="33707"/>
                  <a:pt x="3845770" y="-162475"/>
                  <a:pt x="4640201" y="0"/>
                </a:cubicBezTo>
                <a:cubicBezTo>
                  <a:pt x="4788833" y="-823"/>
                  <a:pt x="4891996" y="127656"/>
                  <a:pt x="4904472" y="264271"/>
                </a:cubicBezTo>
                <a:cubicBezTo>
                  <a:pt x="4819007" y="677606"/>
                  <a:pt x="4921740" y="986833"/>
                  <a:pt x="4904472" y="1321321"/>
                </a:cubicBezTo>
                <a:cubicBezTo>
                  <a:pt x="4926742" y="1485877"/>
                  <a:pt x="4773268" y="1579297"/>
                  <a:pt x="4640201" y="1585592"/>
                </a:cubicBezTo>
                <a:cubicBezTo>
                  <a:pt x="4027085" y="1638443"/>
                  <a:pt x="1851877" y="1707874"/>
                  <a:pt x="264271" y="1585592"/>
                </a:cubicBezTo>
                <a:cubicBezTo>
                  <a:pt x="123384" y="1613424"/>
                  <a:pt x="5989" y="1467809"/>
                  <a:pt x="0" y="1321321"/>
                </a:cubicBezTo>
                <a:cubicBezTo>
                  <a:pt x="61413" y="928368"/>
                  <a:pt x="66280" y="412631"/>
                  <a:pt x="0" y="26427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4" name="TextBox 33"/>
          <p:cNvSpPr txBox="1"/>
          <p:nvPr/>
        </p:nvSpPr>
        <p:spPr>
          <a:xfrm>
            <a:off x="1192911" y="5283280"/>
            <a:ext cx="3982453" cy="1077218"/>
          </a:xfrm>
          <a:prstGeom prst="rect">
            <a:avLst/>
          </a:prstGeom>
          <a:noFill/>
        </p:spPr>
        <p:txBody>
          <a:bodyPr wrap="square" rtlCol="0">
            <a:spAutoFit/>
          </a:bodyPr>
          <a:lstStyle/>
          <a:p>
            <a:pPr algn="just"/>
            <a:r>
              <a:rPr lang="en-US" sz="3200" dirty="0" err="1"/>
              <a:t>Em</a:t>
            </a:r>
            <a:r>
              <a:rPr lang="en-US" sz="3200" dirty="0"/>
              <a:t> </a:t>
            </a:r>
            <a:r>
              <a:rPr lang="en-US" sz="3200" dirty="0" err="1"/>
              <a:t>thích</a:t>
            </a:r>
            <a:r>
              <a:rPr lang="en-US" sz="3200" dirty="0"/>
              <a:t> ý </a:t>
            </a:r>
            <a:r>
              <a:rPr lang="en-US" sz="3200" dirty="0" err="1"/>
              <a:t>tưởng</a:t>
            </a:r>
            <a:r>
              <a:rPr lang="en-US" sz="3200" dirty="0"/>
              <a:t> của </a:t>
            </a:r>
            <a:r>
              <a:rPr lang="en-US" sz="3200" dirty="0" err="1"/>
              <a:t>bạn</a:t>
            </a:r>
            <a:r>
              <a:rPr lang="en-US" sz="3200" dirty="0"/>
              <a:t> </a:t>
            </a:r>
            <a:r>
              <a:rPr lang="en-US" sz="3200" dirty="0" err="1"/>
              <a:t>nào</a:t>
            </a:r>
            <a:r>
              <a:rPr lang="en-US" sz="3200" dirty="0"/>
              <a:t> </a:t>
            </a:r>
            <a:r>
              <a:rPr lang="en-US" sz="3200" dirty="0" err="1"/>
              <a:t>nhất</a:t>
            </a:r>
            <a:r>
              <a:rPr lang="en-US" sz="3200" dirty="0"/>
              <a:t>? </a:t>
            </a:r>
            <a:r>
              <a:rPr lang="en-US" sz="3200" dirty="0" err="1"/>
              <a:t>Vì</a:t>
            </a:r>
            <a:r>
              <a:rPr lang="en-US" sz="3200" dirty="0"/>
              <a:t> </a:t>
            </a:r>
            <a:r>
              <a:rPr lang="en-US" sz="3200" dirty="0" err="1"/>
              <a:t>sao</a:t>
            </a:r>
            <a:r>
              <a:rPr lang="en-US" sz="3200" dirty="0"/>
              <a:t>?</a:t>
            </a:r>
          </a:p>
        </p:txBody>
      </p:sp>
      <p:pic>
        <p:nvPicPr>
          <p:cNvPr id="35"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43709" y="5389706"/>
            <a:ext cx="792334" cy="86436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22">
            <a:extLst>
              <a:ext uri="{FF2B5EF4-FFF2-40B4-BE49-F238E27FC236}">
                <a16:creationId xmlns:a16="http://schemas.microsoft.com/office/drawing/2014/main" id="{37F001D6-469C-9050-A755-0FB4B3FA13C6}"/>
              </a:ext>
            </a:extLst>
          </p:cNvPr>
          <p:cNvSpPr/>
          <p:nvPr/>
        </p:nvSpPr>
        <p:spPr>
          <a:xfrm>
            <a:off x="6392908" y="1272055"/>
            <a:ext cx="5352402" cy="2954176"/>
          </a:xfrm>
          <a:custGeom>
            <a:avLst/>
            <a:gdLst>
              <a:gd name="connsiteX0" fmla="*/ 0 w 5352402"/>
              <a:gd name="connsiteY0" fmla="*/ 492373 h 2954176"/>
              <a:gd name="connsiteX1" fmla="*/ 492373 w 5352402"/>
              <a:gd name="connsiteY1" fmla="*/ 0 h 2954176"/>
              <a:gd name="connsiteX2" fmla="*/ 4860029 w 5352402"/>
              <a:gd name="connsiteY2" fmla="*/ 0 h 2954176"/>
              <a:gd name="connsiteX3" fmla="*/ 5352402 w 5352402"/>
              <a:gd name="connsiteY3" fmla="*/ 492373 h 2954176"/>
              <a:gd name="connsiteX4" fmla="*/ 5352402 w 5352402"/>
              <a:gd name="connsiteY4" fmla="*/ 2461803 h 2954176"/>
              <a:gd name="connsiteX5" fmla="*/ 4860029 w 5352402"/>
              <a:gd name="connsiteY5" fmla="*/ 2954176 h 2954176"/>
              <a:gd name="connsiteX6" fmla="*/ 492373 w 5352402"/>
              <a:gd name="connsiteY6" fmla="*/ 2954176 h 2954176"/>
              <a:gd name="connsiteX7" fmla="*/ 0 w 5352402"/>
              <a:gd name="connsiteY7" fmla="*/ 2461803 h 2954176"/>
              <a:gd name="connsiteX8" fmla="*/ 0 w 5352402"/>
              <a:gd name="connsiteY8" fmla="*/ 492373 h 295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2402" h="2954176" fill="none" extrusionOk="0">
                <a:moveTo>
                  <a:pt x="0" y="492373"/>
                </a:moveTo>
                <a:cubicBezTo>
                  <a:pt x="5840" y="182774"/>
                  <a:pt x="194990" y="14091"/>
                  <a:pt x="492373" y="0"/>
                </a:cubicBezTo>
                <a:cubicBezTo>
                  <a:pt x="1243160" y="-73180"/>
                  <a:pt x="3576908" y="86135"/>
                  <a:pt x="4860029" y="0"/>
                </a:cubicBezTo>
                <a:cubicBezTo>
                  <a:pt x="5149927" y="5349"/>
                  <a:pt x="5305472" y="199363"/>
                  <a:pt x="5352402" y="492373"/>
                </a:cubicBezTo>
                <a:cubicBezTo>
                  <a:pt x="5508312" y="892584"/>
                  <a:pt x="5212908" y="2125500"/>
                  <a:pt x="5352402" y="2461803"/>
                </a:cubicBezTo>
                <a:cubicBezTo>
                  <a:pt x="5342520" y="2732659"/>
                  <a:pt x="5156910" y="2922899"/>
                  <a:pt x="4860029" y="2954176"/>
                </a:cubicBezTo>
                <a:cubicBezTo>
                  <a:pt x="3017482" y="2999036"/>
                  <a:pt x="1360275" y="3071798"/>
                  <a:pt x="492373" y="2954176"/>
                </a:cubicBezTo>
                <a:cubicBezTo>
                  <a:pt x="203674" y="2990100"/>
                  <a:pt x="13356" y="2726028"/>
                  <a:pt x="0" y="2461803"/>
                </a:cubicBezTo>
                <a:cubicBezTo>
                  <a:pt x="-60313" y="2171572"/>
                  <a:pt x="168062" y="1139253"/>
                  <a:pt x="0" y="492373"/>
                </a:cubicBezTo>
                <a:close/>
              </a:path>
              <a:path w="5352402" h="2954176" stroke="0" extrusionOk="0">
                <a:moveTo>
                  <a:pt x="0" y="492373"/>
                </a:moveTo>
                <a:cubicBezTo>
                  <a:pt x="4913" y="251591"/>
                  <a:pt x="210802" y="-12189"/>
                  <a:pt x="492373" y="0"/>
                </a:cubicBezTo>
                <a:cubicBezTo>
                  <a:pt x="2638764" y="33707"/>
                  <a:pt x="4348147" y="-162475"/>
                  <a:pt x="4860029" y="0"/>
                </a:cubicBezTo>
                <a:cubicBezTo>
                  <a:pt x="5136101" y="-1272"/>
                  <a:pt x="5342207" y="228074"/>
                  <a:pt x="5352402" y="492373"/>
                </a:cubicBezTo>
                <a:cubicBezTo>
                  <a:pt x="5256213" y="1134881"/>
                  <a:pt x="5405917" y="2008098"/>
                  <a:pt x="5352402" y="2461803"/>
                </a:cubicBezTo>
                <a:cubicBezTo>
                  <a:pt x="5362729" y="2742360"/>
                  <a:pt x="5105820" y="2941407"/>
                  <a:pt x="4860029" y="2954176"/>
                </a:cubicBezTo>
                <a:cubicBezTo>
                  <a:pt x="3190762" y="3007027"/>
                  <a:pt x="2147032" y="3076458"/>
                  <a:pt x="492373" y="2954176"/>
                </a:cubicBezTo>
                <a:cubicBezTo>
                  <a:pt x="227482" y="2992847"/>
                  <a:pt x="21680" y="2735670"/>
                  <a:pt x="0" y="2461803"/>
                </a:cubicBezTo>
                <a:cubicBezTo>
                  <a:pt x="41338" y="1995791"/>
                  <a:pt x="-94415" y="705364"/>
                  <a:pt x="0" y="492373"/>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7" name="TextBox 36"/>
          <p:cNvSpPr txBox="1"/>
          <p:nvPr/>
        </p:nvSpPr>
        <p:spPr>
          <a:xfrm>
            <a:off x="7165646" y="1526242"/>
            <a:ext cx="4326174" cy="2554545"/>
          </a:xfrm>
          <a:prstGeom prst="rect">
            <a:avLst/>
          </a:prstGeom>
          <a:noFill/>
        </p:spPr>
        <p:txBody>
          <a:bodyPr wrap="square" rtlCol="0">
            <a:spAutoFit/>
          </a:bodyPr>
          <a:lstStyle/>
          <a:p>
            <a:pPr algn="just"/>
            <a:r>
              <a:rPr lang="en-US" sz="3200" dirty="0"/>
              <a:t>Theo </a:t>
            </a:r>
            <a:r>
              <a:rPr lang="en-US" sz="3200" dirty="0" err="1"/>
              <a:t>lời</a:t>
            </a:r>
            <a:r>
              <a:rPr lang="en-US" sz="3200" dirty="0"/>
              <a:t> </a:t>
            </a:r>
            <a:r>
              <a:rPr lang="en-US" sz="3200" dirty="0" err="1"/>
              <a:t>cô</a:t>
            </a:r>
            <a:r>
              <a:rPr lang="en-US" sz="3200" dirty="0"/>
              <a:t> </a:t>
            </a:r>
            <a:r>
              <a:rPr lang="en-US" sz="3200" dirty="0" err="1"/>
              <a:t>giáo</a:t>
            </a:r>
            <a:r>
              <a:rPr lang="en-US" sz="3200" dirty="0"/>
              <a:t>, con </a:t>
            </a:r>
            <a:r>
              <a:rPr lang="en-US" sz="3200" dirty="0" err="1"/>
              <a:t>người</a:t>
            </a:r>
            <a:r>
              <a:rPr lang="en-US" sz="3200" dirty="0"/>
              <a:t> </a:t>
            </a:r>
            <a:r>
              <a:rPr lang="en-US" sz="3200" dirty="0" err="1"/>
              <a:t>sẽ</a:t>
            </a:r>
            <a:r>
              <a:rPr lang="en-US" sz="3200" dirty="0"/>
              <a:t> </a:t>
            </a:r>
            <a:r>
              <a:rPr lang="en-US" sz="3200" dirty="0" err="1"/>
              <a:t>làm</a:t>
            </a:r>
            <a:r>
              <a:rPr lang="en-US" sz="3200" dirty="0"/>
              <a:t> </a:t>
            </a:r>
            <a:r>
              <a:rPr lang="en-US" sz="3200" dirty="0" err="1"/>
              <a:t>việc</a:t>
            </a:r>
            <a:r>
              <a:rPr lang="en-US" sz="3200" dirty="0"/>
              <a:t> </a:t>
            </a:r>
            <a:r>
              <a:rPr lang="en-US" sz="3200" dirty="0" err="1"/>
              <a:t>thế</a:t>
            </a:r>
            <a:r>
              <a:rPr lang="en-US" sz="3200" dirty="0"/>
              <a:t> </a:t>
            </a:r>
            <a:r>
              <a:rPr lang="en-US" sz="3200" dirty="0" err="1"/>
              <a:t>nào</a:t>
            </a:r>
            <a:r>
              <a:rPr lang="en-US" sz="3200" dirty="0"/>
              <a:t> </a:t>
            </a:r>
            <a:r>
              <a:rPr lang="en-US" sz="3200" dirty="0" err="1"/>
              <a:t>nếu</a:t>
            </a:r>
            <a:r>
              <a:rPr lang="en-US" sz="3200" dirty="0"/>
              <a:t> </a:t>
            </a:r>
            <a:r>
              <a:rPr lang="en-US" sz="3200" dirty="0" err="1"/>
              <a:t>chế</a:t>
            </a:r>
            <a:r>
              <a:rPr lang="en-US" sz="3200" dirty="0"/>
              <a:t> </a:t>
            </a:r>
            <a:r>
              <a:rPr lang="en-US" sz="3200" dirty="0" err="1"/>
              <a:t>tạo</a:t>
            </a:r>
            <a:r>
              <a:rPr lang="en-US" sz="3200" dirty="0"/>
              <a:t> </a:t>
            </a:r>
            <a:r>
              <a:rPr lang="en-US" sz="3200" dirty="0" err="1"/>
              <a:t>được</a:t>
            </a:r>
            <a:r>
              <a:rPr lang="en-US" sz="3200" dirty="0"/>
              <a:t> </a:t>
            </a:r>
            <a:r>
              <a:rPr lang="en-US" sz="3200" dirty="0" err="1"/>
              <a:t>những</a:t>
            </a:r>
            <a:r>
              <a:rPr lang="en-US" sz="3200" dirty="0"/>
              <a:t> </a:t>
            </a:r>
            <a:r>
              <a:rPr lang="en-US" sz="3200" dirty="0" err="1"/>
              <a:t>chiếc</a:t>
            </a:r>
            <a:r>
              <a:rPr lang="en-US" sz="3200" dirty="0"/>
              <a:t> </a:t>
            </a:r>
            <a:r>
              <a:rPr lang="en-US" sz="3200" dirty="0" err="1"/>
              <a:t>máy</a:t>
            </a:r>
            <a:r>
              <a:rPr lang="en-US" sz="3200" dirty="0"/>
              <a:t> </a:t>
            </a:r>
            <a:r>
              <a:rPr lang="en-US" sz="3200" dirty="0" err="1"/>
              <a:t>các</a:t>
            </a:r>
            <a:r>
              <a:rPr lang="en-US" sz="3200" dirty="0"/>
              <a:t> </a:t>
            </a:r>
            <a:r>
              <a:rPr lang="en-US" sz="3200" dirty="0" err="1"/>
              <a:t>bạn</a:t>
            </a:r>
            <a:r>
              <a:rPr lang="en-US" sz="3200" dirty="0"/>
              <a:t> </a:t>
            </a:r>
            <a:r>
              <a:rPr lang="en-US" sz="3200" dirty="0" err="1"/>
              <a:t>đã</a:t>
            </a:r>
            <a:r>
              <a:rPr lang="en-US" sz="3200" dirty="0"/>
              <a:t> </a:t>
            </a:r>
            <a:r>
              <a:rPr lang="en-US" sz="3200" dirty="0" err="1"/>
              <a:t>vẽ</a:t>
            </a:r>
            <a:r>
              <a:rPr lang="en-US" sz="3200" dirty="0"/>
              <a:t>?</a:t>
            </a:r>
          </a:p>
        </p:txBody>
      </p:sp>
      <p:pic>
        <p:nvPicPr>
          <p:cNvPr id="38"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3" t="33696" r="72120" b="36449"/>
          <a:stretch/>
        </p:blipFill>
        <p:spPr bwMode="auto">
          <a:xfrm>
            <a:off x="6407592" y="2369318"/>
            <a:ext cx="792334" cy="86436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22">
            <a:extLst>
              <a:ext uri="{FF2B5EF4-FFF2-40B4-BE49-F238E27FC236}">
                <a16:creationId xmlns:a16="http://schemas.microsoft.com/office/drawing/2014/main" id="{37F001D6-469C-9050-A755-0FB4B3FA13C6}"/>
              </a:ext>
            </a:extLst>
          </p:cNvPr>
          <p:cNvSpPr/>
          <p:nvPr/>
        </p:nvSpPr>
        <p:spPr>
          <a:xfrm>
            <a:off x="6407592" y="5029093"/>
            <a:ext cx="4904472" cy="1585592"/>
          </a:xfrm>
          <a:custGeom>
            <a:avLst/>
            <a:gdLst>
              <a:gd name="connsiteX0" fmla="*/ 0 w 4904472"/>
              <a:gd name="connsiteY0" fmla="*/ 264271 h 1585592"/>
              <a:gd name="connsiteX1" fmla="*/ 264271 w 4904472"/>
              <a:gd name="connsiteY1" fmla="*/ 0 h 1585592"/>
              <a:gd name="connsiteX2" fmla="*/ 4640201 w 4904472"/>
              <a:gd name="connsiteY2" fmla="*/ 0 h 1585592"/>
              <a:gd name="connsiteX3" fmla="*/ 4904472 w 4904472"/>
              <a:gd name="connsiteY3" fmla="*/ 264271 h 1585592"/>
              <a:gd name="connsiteX4" fmla="*/ 4904472 w 4904472"/>
              <a:gd name="connsiteY4" fmla="*/ 1321321 h 1585592"/>
              <a:gd name="connsiteX5" fmla="*/ 4640201 w 4904472"/>
              <a:gd name="connsiteY5" fmla="*/ 1585592 h 1585592"/>
              <a:gd name="connsiteX6" fmla="*/ 264271 w 4904472"/>
              <a:gd name="connsiteY6" fmla="*/ 1585592 h 1585592"/>
              <a:gd name="connsiteX7" fmla="*/ 0 w 4904472"/>
              <a:gd name="connsiteY7" fmla="*/ 1321321 h 1585592"/>
              <a:gd name="connsiteX8" fmla="*/ 0 w 4904472"/>
              <a:gd name="connsiteY8" fmla="*/ 264271 h 15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472" h="1585592" fill="none" extrusionOk="0">
                <a:moveTo>
                  <a:pt x="0" y="264271"/>
                </a:moveTo>
                <a:cubicBezTo>
                  <a:pt x="430" y="115541"/>
                  <a:pt x="96583" y="12033"/>
                  <a:pt x="264271" y="0"/>
                </a:cubicBezTo>
                <a:cubicBezTo>
                  <a:pt x="2288054" y="-73180"/>
                  <a:pt x="3546993" y="86135"/>
                  <a:pt x="4640201" y="0"/>
                </a:cubicBezTo>
                <a:cubicBezTo>
                  <a:pt x="4798793" y="3763"/>
                  <a:pt x="4897315" y="115103"/>
                  <a:pt x="4904472" y="264271"/>
                </a:cubicBezTo>
                <a:cubicBezTo>
                  <a:pt x="4831665" y="441483"/>
                  <a:pt x="4919082" y="968064"/>
                  <a:pt x="4904472" y="1321321"/>
                </a:cubicBezTo>
                <a:cubicBezTo>
                  <a:pt x="4882621" y="1464898"/>
                  <a:pt x="4797694" y="1571126"/>
                  <a:pt x="4640201" y="1585592"/>
                </a:cubicBezTo>
                <a:cubicBezTo>
                  <a:pt x="3657323" y="1630452"/>
                  <a:pt x="1005548" y="1703214"/>
                  <a:pt x="264271" y="1585592"/>
                </a:cubicBezTo>
                <a:cubicBezTo>
                  <a:pt x="107326" y="1609141"/>
                  <a:pt x="11384" y="1460706"/>
                  <a:pt x="0" y="1321321"/>
                </a:cubicBezTo>
                <a:cubicBezTo>
                  <a:pt x="-88044" y="1181128"/>
                  <a:pt x="56057" y="495974"/>
                  <a:pt x="0" y="264271"/>
                </a:cubicBezTo>
                <a:close/>
              </a:path>
              <a:path w="4904472" h="1585592" stroke="0" extrusionOk="0">
                <a:moveTo>
                  <a:pt x="0" y="264271"/>
                </a:moveTo>
                <a:cubicBezTo>
                  <a:pt x="3157" y="138331"/>
                  <a:pt x="112224" y="-7705"/>
                  <a:pt x="264271" y="0"/>
                </a:cubicBezTo>
                <a:cubicBezTo>
                  <a:pt x="1721471" y="33707"/>
                  <a:pt x="3845770" y="-162475"/>
                  <a:pt x="4640201" y="0"/>
                </a:cubicBezTo>
                <a:cubicBezTo>
                  <a:pt x="4788833" y="-823"/>
                  <a:pt x="4891996" y="127656"/>
                  <a:pt x="4904472" y="264271"/>
                </a:cubicBezTo>
                <a:cubicBezTo>
                  <a:pt x="4819007" y="677606"/>
                  <a:pt x="4921740" y="986833"/>
                  <a:pt x="4904472" y="1321321"/>
                </a:cubicBezTo>
                <a:cubicBezTo>
                  <a:pt x="4926742" y="1485877"/>
                  <a:pt x="4773268" y="1579297"/>
                  <a:pt x="4640201" y="1585592"/>
                </a:cubicBezTo>
                <a:cubicBezTo>
                  <a:pt x="4027085" y="1638443"/>
                  <a:pt x="1851877" y="1707874"/>
                  <a:pt x="264271" y="1585592"/>
                </a:cubicBezTo>
                <a:cubicBezTo>
                  <a:pt x="123384" y="1613424"/>
                  <a:pt x="5989" y="1467809"/>
                  <a:pt x="0" y="1321321"/>
                </a:cubicBezTo>
                <a:cubicBezTo>
                  <a:pt x="61413" y="928368"/>
                  <a:pt x="66280" y="412631"/>
                  <a:pt x="0" y="26427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41"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573" t="32607" r="49249" b="37538"/>
          <a:stretch/>
        </p:blipFill>
        <p:spPr bwMode="auto">
          <a:xfrm>
            <a:off x="6574220" y="5283280"/>
            <a:ext cx="671059" cy="86436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211719" y="5257600"/>
            <a:ext cx="3982453" cy="1077218"/>
          </a:xfrm>
          <a:prstGeom prst="rect">
            <a:avLst/>
          </a:prstGeom>
          <a:noFill/>
        </p:spPr>
        <p:txBody>
          <a:bodyPr wrap="square" rtlCol="0">
            <a:spAutoFit/>
          </a:bodyPr>
          <a:lstStyle/>
          <a:p>
            <a:pPr algn="just"/>
            <a:r>
              <a:rPr lang="en-US" sz="3200" dirty="0" err="1"/>
              <a:t>Đặt</a:t>
            </a:r>
            <a:r>
              <a:rPr lang="en-US" sz="3200" dirty="0"/>
              <a:t> </a:t>
            </a:r>
            <a:r>
              <a:rPr lang="en-US" sz="3200" dirty="0" err="1"/>
              <a:t>lại</a:t>
            </a:r>
            <a:r>
              <a:rPr lang="en-US" sz="3200" dirty="0"/>
              <a:t> </a:t>
            </a:r>
            <a:r>
              <a:rPr lang="en-US" sz="3200" dirty="0" err="1"/>
              <a:t>một</a:t>
            </a:r>
            <a:r>
              <a:rPr lang="en-US" sz="3200" dirty="0"/>
              <a:t> </a:t>
            </a:r>
            <a:r>
              <a:rPr lang="en-US" sz="3200" dirty="0" err="1"/>
              <a:t>tên</a:t>
            </a:r>
            <a:r>
              <a:rPr lang="en-US" sz="3200" dirty="0"/>
              <a:t> </a:t>
            </a:r>
            <a:r>
              <a:rPr lang="en-US" sz="3200" dirty="0" err="1"/>
              <a:t>khác</a:t>
            </a:r>
            <a:r>
              <a:rPr lang="en-US" sz="3200" dirty="0"/>
              <a:t> </a:t>
            </a:r>
            <a:r>
              <a:rPr lang="en-US" sz="3200" dirty="0" err="1"/>
              <a:t>cho</a:t>
            </a:r>
            <a:r>
              <a:rPr lang="en-US" sz="3200" dirty="0"/>
              <a:t> </a:t>
            </a:r>
            <a:r>
              <a:rPr lang="en-US" sz="3200" dirty="0" err="1"/>
              <a:t>bài</a:t>
            </a:r>
            <a:r>
              <a:rPr lang="en-US" sz="3200" dirty="0"/>
              <a:t> </a:t>
            </a:r>
            <a:r>
              <a:rPr lang="en-US" sz="3200" dirty="0" err="1"/>
              <a:t>đọc</a:t>
            </a:r>
            <a:r>
              <a:rPr lang="en-US" sz="3200" dirty="0"/>
              <a:t>.</a:t>
            </a:r>
          </a:p>
        </p:txBody>
      </p:sp>
    </p:spTree>
    <p:extLst>
      <p:ext uri="{BB962C8B-B14F-4D97-AF65-F5344CB8AC3E}">
        <p14:creationId xmlns:p14="http://schemas.microsoft.com/office/powerpoint/2010/main" val="1498680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par>
                                <p:cTn id="21" presetID="1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p:tgtEl>
                                          <p:spTgt spid="27"/>
                                        </p:tgtEl>
                                        <p:attrNameLst>
                                          <p:attrName>ppt_y</p:attrName>
                                        </p:attrNameLst>
                                      </p:cBhvr>
                                      <p:tavLst>
                                        <p:tav tm="0">
                                          <p:val>
                                            <p:strVal val="#ppt_y+#ppt_h*1.125000"/>
                                          </p:val>
                                        </p:tav>
                                        <p:tav tm="100000">
                                          <p:val>
                                            <p:strVal val="#ppt_y"/>
                                          </p:val>
                                        </p:tav>
                                      </p:tavLst>
                                    </p:anim>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up)">
                                      <p:cBhvr>
                                        <p:cTn id="30" dur="500"/>
                                        <p:tgtEl>
                                          <p:spTgt spid="3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p:tgtEl>
                                          <p:spTgt spid="30"/>
                                        </p:tgtEl>
                                        <p:attrNameLst>
                                          <p:attrName>ppt_y</p:attrName>
                                        </p:attrNameLst>
                                      </p:cBhvr>
                                      <p:tavLst>
                                        <p:tav tm="0">
                                          <p:val>
                                            <p:strVal val="#ppt_y+#ppt_h*1.125000"/>
                                          </p:val>
                                        </p:tav>
                                        <p:tav tm="100000">
                                          <p:val>
                                            <p:strVal val="#ppt_y"/>
                                          </p:val>
                                        </p:tav>
                                      </p:tavLst>
                                    </p:anim>
                                    <p:animEffect transition="in" filter="wipe(up)">
                                      <p:cBhvr>
                                        <p:cTn id="34" dur="500"/>
                                        <p:tgtEl>
                                          <p:spTgt spid="30"/>
                                        </p:tgtEl>
                                      </p:cBhvr>
                                    </p:animEffect>
                                  </p:childTnLst>
                                </p:cTn>
                              </p:par>
                              <p:par>
                                <p:cTn id="35" presetID="1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up)">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ppt_y</p:attrName>
                                        </p:attrNameLst>
                                      </p:cBhvr>
                                      <p:tavLst>
                                        <p:tav tm="0">
                                          <p:val>
                                            <p:strVal val="#ppt_y+#ppt_h*1.125000"/>
                                          </p:val>
                                        </p:tav>
                                        <p:tav tm="100000">
                                          <p:val>
                                            <p:strVal val="#ppt_y"/>
                                          </p:val>
                                        </p:tav>
                                      </p:tavLst>
                                    </p:anim>
                                    <p:animEffect transition="in" filter="wipe(up)">
                                      <p:cBhvr>
                                        <p:cTn id="44" dur="500"/>
                                        <p:tgtEl>
                                          <p:spTgt spid="3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ppt_y</p:attrName>
                                        </p:attrNameLst>
                                      </p:cBhvr>
                                      <p:tavLst>
                                        <p:tav tm="0">
                                          <p:val>
                                            <p:strVal val="#ppt_y+#ppt_h*1.125000"/>
                                          </p:val>
                                        </p:tav>
                                        <p:tav tm="100000">
                                          <p:val>
                                            <p:strVal val="#ppt_y"/>
                                          </p:val>
                                        </p:tav>
                                      </p:tavLst>
                                    </p:anim>
                                    <p:animEffect transition="in" filter="wipe(up)">
                                      <p:cBhvr>
                                        <p:cTn id="48" dur="500"/>
                                        <p:tgtEl>
                                          <p:spTgt spid="33"/>
                                        </p:tgtEl>
                                      </p:cBhvr>
                                    </p:animEffect>
                                  </p:childTnLst>
                                </p:cTn>
                              </p:par>
                              <p:par>
                                <p:cTn id="49" presetID="1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p:tgtEl>
                                          <p:spTgt spid="35"/>
                                        </p:tgtEl>
                                        <p:attrNameLst>
                                          <p:attrName>ppt_y</p:attrName>
                                        </p:attrNameLst>
                                      </p:cBhvr>
                                      <p:tavLst>
                                        <p:tav tm="0">
                                          <p:val>
                                            <p:strVal val="#ppt_y+#ppt_h*1.125000"/>
                                          </p:val>
                                        </p:tav>
                                        <p:tav tm="100000">
                                          <p:val>
                                            <p:strVal val="#ppt_y"/>
                                          </p:val>
                                        </p:tav>
                                      </p:tavLst>
                                    </p:anim>
                                    <p:animEffect transition="in" filter="wipe(up)">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p:tgtEl>
                                          <p:spTgt spid="37"/>
                                        </p:tgtEl>
                                        <p:attrNameLst>
                                          <p:attrName>ppt_y</p:attrName>
                                        </p:attrNameLst>
                                      </p:cBhvr>
                                      <p:tavLst>
                                        <p:tav tm="0">
                                          <p:val>
                                            <p:strVal val="#ppt_y+#ppt_h*1.125000"/>
                                          </p:val>
                                        </p:tav>
                                        <p:tav tm="100000">
                                          <p:val>
                                            <p:strVal val="#ppt_y"/>
                                          </p:val>
                                        </p:tav>
                                      </p:tavLst>
                                    </p:anim>
                                    <p:animEffect transition="in" filter="wipe(up)">
                                      <p:cBhvr>
                                        <p:cTn id="58" dur="500"/>
                                        <p:tgtEl>
                                          <p:spTgt spid="37"/>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p:tgtEl>
                                          <p:spTgt spid="36"/>
                                        </p:tgtEl>
                                        <p:attrNameLst>
                                          <p:attrName>ppt_y</p:attrName>
                                        </p:attrNameLst>
                                      </p:cBhvr>
                                      <p:tavLst>
                                        <p:tav tm="0">
                                          <p:val>
                                            <p:strVal val="#ppt_y+#ppt_h*1.125000"/>
                                          </p:val>
                                        </p:tav>
                                        <p:tav tm="100000">
                                          <p:val>
                                            <p:strVal val="#ppt_y"/>
                                          </p:val>
                                        </p:tav>
                                      </p:tavLst>
                                    </p:anim>
                                    <p:animEffect transition="in" filter="wipe(up)">
                                      <p:cBhvr>
                                        <p:cTn id="62" dur="500"/>
                                        <p:tgtEl>
                                          <p:spTgt spid="36"/>
                                        </p:tgtEl>
                                      </p:cBhvr>
                                    </p:animEffect>
                                  </p:childTnLst>
                                </p:cTn>
                              </p:par>
                              <p:par>
                                <p:cTn id="63" presetID="12" presetClass="entr" presetSubtype="4"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p:tgtEl>
                                          <p:spTgt spid="38"/>
                                        </p:tgtEl>
                                        <p:attrNameLst>
                                          <p:attrName>ppt_y</p:attrName>
                                        </p:attrNameLst>
                                      </p:cBhvr>
                                      <p:tavLst>
                                        <p:tav tm="0">
                                          <p:val>
                                            <p:strVal val="#ppt_y+#ppt_h*1.125000"/>
                                          </p:val>
                                        </p:tav>
                                        <p:tav tm="100000">
                                          <p:val>
                                            <p:strVal val="#ppt_y"/>
                                          </p:val>
                                        </p:tav>
                                      </p:tavLst>
                                    </p:anim>
                                    <p:animEffect transition="in" filter="wipe(up)">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p:tgtEl>
                                          <p:spTgt spid="42"/>
                                        </p:tgtEl>
                                        <p:attrNameLst>
                                          <p:attrName>ppt_y</p:attrName>
                                        </p:attrNameLst>
                                      </p:cBhvr>
                                      <p:tavLst>
                                        <p:tav tm="0">
                                          <p:val>
                                            <p:strVal val="#ppt_y+#ppt_h*1.125000"/>
                                          </p:val>
                                        </p:tav>
                                        <p:tav tm="100000">
                                          <p:val>
                                            <p:strVal val="#ppt_y"/>
                                          </p:val>
                                        </p:tav>
                                      </p:tavLst>
                                    </p:anim>
                                    <p:animEffect transition="in" filter="wipe(up)">
                                      <p:cBhvr>
                                        <p:cTn id="72" dur="500"/>
                                        <p:tgtEl>
                                          <p:spTgt spid="42"/>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p:tgtEl>
                                          <p:spTgt spid="39"/>
                                        </p:tgtEl>
                                        <p:attrNameLst>
                                          <p:attrName>ppt_y</p:attrName>
                                        </p:attrNameLst>
                                      </p:cBhvr>
                                      <p:tavLst>
                                        <p:tav tm="0">
                                          <p:val>
                                            <p:strVal val="#ppt_y+#ppt_h*1.125000"/>
                                          </p:val>
                                        </p:tav>
                                        <p:tav tm="100000">
                                          <p:val>
                                            <p:strVal val="#ppt_y"/>
                                          </p:val>
                                        </p:tav>
                                      </p:tavLst>
                                    </p:anim>
                                    <p:animEffect transition="in" filter="wipe(up)">
                                      <p:cBhvr>
                                        <p:cTn id="76" dur="500"/>
                                        <p:tgtEl>
                                          <p:spTgt spid="39"/>
                                        </p:tgtEl>
                                      </p:cBhvr>
                                    </p:animEffect>
                                  </p:childTnLst>
                                </p:cTn>
                              </p:par>
                              <p:par>
                                <p:cTn id="77" presetID="12" presetClass="entr" presetSubtype="4"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p:tgtEl>
                                          <p:spTgt spid="41"/>
                                        </p:tgtEl>
                                        <p:attrNameLst>
                                          <p:attrName>ppt_y</p:attrName>
                                        </p:attrNameLst>
                                      </p:cBhvr>
                                      <p:tavLst>
                                        <p:tav tm="0">
                                          <p:val>
                                            <p:strVal val="#ppt_y+#ppt_h*1.125000"/>
                                          </p:val>
                                        </p:tav>
                                        <p:tav tm="100000">
                                          <p:val>
                                            <p:strVal val="#ppt_y"/>
                                          </p:val>
                                        </p:tav>
                                      </p:tavLst>
                                    </p:anim>
                                    <p:animEffect transition="in" filter="wipe(up)">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30" grpId="0" animBg="1"/>
      <p:bldP spid="31" grpId="0"/>
      <p:bldP spid="33" grpId="0" animBg="1"/>
      <p:bldP spid="34" grpId="0"/>
      <p:bldP spid="36" grpId="0" animBg="1"/>
      <p:bldP spid="37" grpId="0"/>
      <p:bldP spid="39"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Rectangle: Rounded Corners 22">
            <a:extLst>
              <a:ext uri="{FF2B5EF4-FFF2-40B4-BE49-F238E27FC236}">
                <a16:creationId xmlns:a16="http://schemas.microsoft.com/office/drawing/2014/main" id="{37F001D6-469C-9050-A755-0FB4B3FA13C6}"/>
              </a:ext>
            </a:extLst>
          </p:cNvPr>
          <p:cNvSpPr/>
          <p:nvPr/>
        </p:nvSpPr>
        <p:spPr>
          <a:xfrm>
            <a:off x="518867" y="1272055"/>
            <a:ext cx="11147616" cy="1045476"/>
          </a:xfrm>
          <a:custGeom>
            <a:avLst/>
            <a:gdLst>
              <a:gd name="connsiteX0" fmla="*/ 0 w 11147616"/>
              <a:gd name="connsiteY0" fmla="*/ 174249 h 1045476"/>
              <a:gd name="connsiteX1" fmla="*/ 174249 w 11147616"/>
              <a:gd name="connsiteY1" fmla="*/ 0 h 1045476"/>
              <a:gd name="connsiteX2" fmla="*/ 10973367 w 11147616"/>
              <a:gd name="connsiteY2" fmla="*/ 0 h 1045476"/>
              <a:gd name="connsiteX3" fmla="*/ 11147616 w 11147616"/>
              <a:gd name="connsiteY3" fmla="*/ 174249 h 1045476"/>
              <a:gd name="connsiteX4" fmla="*/ 11147616 w 11147616"/>
              <a:gd name="connsiteY4" fmla="*/ 871227 h 1045476"/>
              <a:gd name="connsiteX5" fmla="*/ 10973367 w 11147616"/>
              <a:gd name="connsiteY5" fmla="*/ 1045476 h 1045476"/>
              <a:gd name="connsiteX6" fmla="*/ 174249 w 11147616"/>
              <a:gd name="connsiteY6" fmla="*/ 1045476 h 1045476"/>
              <a:gd name="connsiteX7" fmla="*/ 0 w 11147616"/>
              <a:gd name="connsiteY7" fmla="*/ 871227 h 1045476"/>
              <a:gd name="connsiteX8" fmla="*/ 0 w 11147616"/>
              <a:gd name="connsiteY8" fmla="*/ 174249 h 10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616" h="1045476" fill="none" extrusionOk="0">
                <a:moveTo>
                  <a:pt x="0" y="174249"/>
                </a:moveTo>
                <a:cubicBezTo>
                  <a:pt x="2654" y="60893"/>
                  <a:pt x="75295" y="1505"/>
                  <a:pt x="174249" y="0"/>
                </a:cubicBezTo>
                <a:cubicBezTo>
                  <a:pt x="1773011" y="-73180"/>
                  <a:pt x="6444802" y="86135"/>
                  <a:pt x="10973367" y="0"/>
                </a:cubicBezTo>
                <a:cubicBezTo>
                  <a:pt x="11073144" y="1054"/>
                  <a:pt x="11140724" y="74918"/>
                  <a:pt x="11147616" y="174249"/>
                </a:cubicBezTo>
                <a:cubicBezTo>
                  <a:pt x="11183157" y="461512"/>
                  <a:pt x="11162430" y="717434"/>
                  <a:pt x="11147616" y="871227"/>
                </a:cubicBezTo>
                <a:cubicBezTo>
                  <a:pt x="11142959" y="966956"/>
                  <a:pt x="11071692" y="1042856"/>
                  <a:pt x="10973367" y="1045476"/>
                </a:cubicBezTo>
                <a:cubicBezTo>
                  <a:pt x="7814251" y="1090336"/>
                  <a:pt x="1539104" y="1163098"/>
                  <a:pt x="174249" y="1045476"/>
                </a:cubicBezTo>
                <a:cubicBezTo>
                  <a:pt x="72496" y="1057296"/>
                  <a:pt x="4995" y="964580"/>
                  <a:pt x="0" y="871227"/>
                </a:cubicBezTo>
                <a:cubicBezTo>
                  <a:pt x="41437" y="619190"/>
                  <a:pt x="-30656" y="451606"/>
                  <a:pt x="0" y="174249"/>
                </a:cubicBezTo>
                <a:close/>
              </a:path>
              <a:path w="11147616" h="1045476" stroke="0" extrusionOk="0">
                <a:moveTo>
                  <a:pt x="0" y="174249"/>
                </a:moveTo>
                <a:cubicBezTo>
                  <a:pt x="2350" y="92912"/>
                  <a:pt x="70540" y="-9450"/>
                  <a:pt x="174249" y="0"/>
                </a:cubicBezTo>
                <a:cubicBezTo>
                  <a:pt x="2669820" y="33707"/>
                  <a:pt x="6922864" y="-162475"/>
                  <a:pt x="10973367" y="0"/>
                </a:cubicBezTo>
                <a:cubicBezTo>
                  <a:pt x="11082495" y="-3960"/>
                  <a:pt x="11133841" y="88324"/>
                  <a:pt x="11147616" y="174249"/>
                </a:cubicBezTo>
                <a:cubicBezTo>
                  <a:pt x="11133884" y="443518"/>
                  <a:pt x="11094540" y="714489"/>
                  <a:pt x="11147616" y="871227"/>
                </a:cubicBezTo>
                <a:cubicBezTo>
                  <a:pt x="11152204" y="971295"/>
                  <a:pt x="11062760" y="1042134"/>
                  <a:pt x="10973367" y="1045476"/>
                </a:cubicBezTo>
                <a:cubicBezTo>
                  <a:pt x="9206875" y="1098327"/>
                  <a:pt x="5435904" y="1167758"/>
                  <a:pt x="174249" y="1045476"/>
                </a:cubicBezTo>
                <a:cubicBezTo>
                  <a:pt x="79397" y="1053074"/>
                  <a:pt x="17055" y="968985"/>
                  <a:pt x="0" y="871227"/>
                </a:cubicBezTo>
                <a:cubicBezTo>
                  <a:pt x="24292" y="564058"/>
                  <a:pt x="-12501" y="355739"/>
                  <a:pt x="0" y="174249"/>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26" name="TextBox 25"/>
          <p:cNvSpPr txBox="1"/>
          <p:nvPr/>
        </p:nvSpPr>
        <p:spPr>
          <a:xfrm>
            <a:off x="1418303" y="1316710"/>
            <a:ext cx="9949209" cy="769441"/>
          </a:xfrm>
          <a:prstGeom prst="rect">
            <a:avLst/>
          </a:prstGeom>
          <a:noFill/>
        </p:spPr>
        <p:txBody>
          <a:bodyPr wrap="square" rtlCol="0">
            <a:spAutoFit/>
          </a:bodyPr>
          <a:lstStyle/>
          <a:p>
            <a:pPr algn="ctr"/>
            <a:r>
              <a:rPr lang="en-US" sz="4400" dirty="0" err="1"/>
              <a:t>Đề</a:t>
            </a:r>
            <a:r>
              <a:rPr lang="en-US" sz="4400" dirty="0"/>
              <a:t> </a:t>
            </a:r>
            <a:r>
              <a:rPr lang="en-US" sz="4400" dirty="0" err="1"/>
              <a:t>bài</a:t>
            </a:r>
            <a:r>
              <a:rPr lang="en-US" sz="4400" dirty="0"/>
              <a:t> của </a:t>
            </a:r>
            <a:r>
              <a:rPr lang="en-US" sz="4400" dirty="0" err="1"/>
              <a:t>cô</a:t>
            </a:r>
            <a:r>
              <a:rPr lang="en-US" sz="4400" dirty="0"/>
              <a:t> </a:t>
            </a:r>
            <a:r>
              <a:rPr lang="en-US" sz="4400" dirty="0" err="1"/>
              <a:t>giáo</a:t>
            </a:r>
            <a:r>
              <a:rPr lang="en-US" sz="4400" dirty="0"/>
              <a:t> </a:t>
            </a:r>
            <a:r>
              <a:rPr lang="en-US" sz="4400" dirty="0" err="1"/>
              <a:t>dạy</a:t>
            </a:r>
            <a:r>
              <a:rPr lang="en-US" sz="4400" dirty="0"/>
              <a:t> </a:t>
            </a:r>
            <a:r>
              <a:rPr lang="en-US" sz="4400" dirty="0" err="1"/>
              <a:t>Mĩ</a:t>
            </a:r>
            <a:r>
              <a:rPr lang="en-US" sz="4400" dirty="0"/>
              <a:t> </a:t>
            </a:r>
            <a:r>
              <a:rPr lang="en-US" sz="4400" dirty="0" err="1"/>
              <a:t>thuật</a:t>
            </a:r>
            <a:r>
              <a:rPr lang="en-US" sz="4400" dirty="0"/>
              <a:t> </a:t>
            </a:r>
            <a:r>
              <a:rPr lang="en-US" sz="4400" dirty="0" err="1"/>
              <a:t>là</a:t>
            </a:r>
            <a:r>
              <a:rPr lang="en-US" sz="4400" dirty="0"/>
              <a:t> </a:t>
            </a:r>
            <a:r>
              <a:rPr lang="en-US" sz="4400" dirty="0" err="1"/>
              <a:t>gì</a:t>
            </a:r>
            <a:r>
              <a:rPr lang="en-US" sz="4400" dirty="0"/>
              <a:t>?</a:t>
            </a:r>
          </a:p>
        </p:txBody>
      </p:sp>
      <p:pic>
        <p:nvPicPr>
          <p:cNvPr id="27"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1119332" y="1260774"/>
            <a:ext cx="756307" cy="1056757"/>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Góc Tròn 5">
            <a:extLst>
              <a:ext uri="{FF2B5EF4-FFF2-40B4-BE49-F238E27FC236}">
                <a16:creationId xmlns:a16="http://schemas.microsoft.com/office/drawing/2014/main" id="{21B82F19-53B7-CF7F-8A4B-55300703A0EC}"/>
              </a:ext>
            </a:extLst>
          </p:cNvPr>
          <p:cNvSpPr/>
          <p:nvPr/>
        </p:nvSpPr>
        <p:spPr>
          <a:xfrm>
            <a:off x="0" y="2659421"/>
            <a:ext cx="7448768" cy="3799490"/>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6">
            <a:extLst>
              <a:ext uri="{FF2B5EF4-FFF2-40B4-BE49-F238E27FC236}">
                <a16:creationId xmlns:a16="http://schemas.microsoft.com/office/drawing/2014/main" id="{359AF09B-D025-7B42-44A8-57BD0B272F3C}"/>
              </a:ext>
            </a:extLst>
          </p:cNvPr>
          <p:cNvSpPr txBox="1"/>
          <p:nvPr/>
        </p:nvSpPr>
        <p:spPr>
          <a:xfrm>
            <a:off x="168941" y="2936468"/>
            <a:ext cx="7264094" cy="3416320"/>
          </a:xfrm>
          <a:prstGeom prst="rect">
            <a:avLst/>
          </a:prstGeom>
          <a:noFill/>
        </p:spPr>
        <p:txBody>
          <a:bodyPr wrap="square" rtlCol="0">
            <a:spAutoFit/>
          </a:bodyPr>
          <a:lstStyle/>
          <a:p>
            <a:pPr algn="just"/>
            <a:r>
              <a:rPr lang="en-US" sz="3600" dirty="0"/>
              <a:t>	</a:t>
            </a:r>
            <a:r>
              <a:rPr lang="en-US" sz="3600" dirty="0" err="1"/>
              <a:t>Một</a:t>
            </a:r>
            <a:r>
              <a:rPr lang="en-US" sz="3600" dirty="0"/>
              <a:t> </a:t>
            </a:r>
            <a:r>
              <a:rPr lang="en-US" sz="3600" dirty="0" err="1"/>
              <a:t>hôm</a:t>
            </a:r>
            <a:r>
              <a:rPr lang="en-US" sz="3600" dirty="0"/>
              <a:t>, </a:t>
            </a:r>
            <a:r>
              <a:rPr lang="en-US" sz="3600" dirty="0" err="1"/>
              <a:t>cô</a:t>
            </a:r>
            <a:r>
              <a:rPr lang="en-US" sz="3600" dirty="0"/>
              <a:t> </a:t>
            </a:r>
            <a:r>
              <a:rPr lang="en-US" sz="3600" dirty="0" err="1"/>
              <a:t>giáo</a:t>
            </a:r>
            <a:r>
              <a:rPr lang="en-US" sz="3600" dirty="0"/>
              <a:t> </a:t>
            </a:r>
            <a:r>
              <a:rPr lang="en-US" sz="3600" dirty="0" err="1"/>
              <a:t>Mĩ</a:t>
            </a:r>
            <a:r>
              <a:rPr lang="en-US" sz="3600" dirty="0"/>
              <a:t> </a:t>
            </a:r>
            <a:r>
              <a:rPr lang="en-US" sz="3600" dirty="0" err="1"/>
              <a:t>thuật</a:t>
            </a:r>
            <a:r>
              <a:rPr lang="en-US" sz="3600" dirty="0"/>
              <a:t> </a:t>
            </a:r>
            <a:r>
              <a:rPr lang="en-US" sz="3600" dirty="0" err="1"/>
              <a:t>nói</a:t>
            </a:r>
            <a:r>
              <a:rPr lang="en-US" sz="3600" dirty="0"/>
              <a:t> </a:t>
            </a:r>
            <a:r>
              <a:rPr lang="en-US" sz="3600" dirty="0" err="1"/>
              <a:t>với</a:t>
            </a:r>
            <a:r>
              <a:rPr lang="en-US" sz="3600" dirty="0"/>
              <a:t> </a:t>
            </a:r>
            <a:r>
              <a:rPr lang="en-US" sz="3600" dirty="0" err="1"/>
              <a:t>cả</a:t>
            </a:r>
            <a:r>
              <a:rPr lang="en-US" sz="3600" dirty="0"/>
              <a:t> </a:t>
            </a:r>
            <a:r>
              <a:rPr lang="en-US" sz="3600" dirty="0" err="1"/>
              <a:t>lớp</a:t>
            </a:r>
            <a:r>
              <a:rPr lang="en-US" sz="3600" dirty="0"/>
              <a:t>:</a:t>
            </a:r>
          </a:p>
          <a:p>
            <a:pPr algn="just"/>
            <a:r>
              <a:rPr lang="en-US" sz="3600" dirty="0"/>
              <a:t>     -  </a:t>
            </a:r>
            <a:r>
              <a:rPr lang="en-US" sz="3600" dirty="0" err="1"/>
              <a:t>Nếu</a:t>
            </a:r>
            <a:r>
              <a:rPr lang="en-US" sz="3600" dirty="0"/>
              <a:t> </a:t>
            </a:r>
            <a:r>
              <a:rPr lang="en-US" sz="3600" dirty="0" err="1"/>
              <a:t>là</a:t>
            </a:r>
            <a:r>
              <a:rPr lang="en-US" sz="3600" dirty="0"/>
              <a:t> </a:t>
            </a:r>
            <a:r>
              <a:rPr lang="en-US" sz="3600" dirty="0" err="1"/>
              <a:t>nhà</a:t>
            </a:r>
            <a:r>
              <a:rPr lang="en-US" sz="3600" dirty="0"/>
              <a:t> </a:t>
            </a:r>
            <a:r>
              <a:rPr lang="en-US" sz="3600" dirty="0" err="1"/>
              <a:t>khoa</a:t>
            </a:r>
            <a:r>
              <a:rPr lang="en-US" sz="3600" dirty="0"/>
              <a:t> </a:t>
            </a:r>
            <a:r>
              <a:rPr lang="en-US" sz="3600" dirty="0" err="1"/>
              <a:t>học</a:t>
            </a:r>
            <a:r>
              <a:rPr lang="en-US" sz="3600" dirty="0"/>
              <a:t>, </a:t>
            </a:r>
            <a:r>
              <a:rPr lang="en-US" sz="3600" dirty="0" err="1"/>
              <a:t>các</a:t>
            </a:r>
            <a:r>
              <a:rPr lang="en-US" sz="3600" dirty="0"/>
              <a:t> </a:t>
            </a:r>
            <a:r>
              <a:rPr lang="en-US" sz="3600" dirty="0" err="1"/>
              <a:t>em</a:t>
            </a:r>
            <a:r>
              <a:rPr lang="en-US" sz="3600" dirty="0"/>
              <a:t> </a:t>
            </a:r>
            <a:r>
              <a:rPr lang="en-US" sz="3600" dirty="0" err="1"/>
              <a:t>sẽ</a:t>
            </a:r>
            <a:r>
              <a:rPr lang="en-US" sz="3600" dirty="0"/>
              <a:t> </a:t>
            </a:r>
            <a:r>
              <a:rPr lang="en-US" sz="3600" dirty="0" err="1"/>
              <a:t>chế</a:t>
            </a:r>
            <a:r>
              <a:rPr lang="en-US" sz="3600" dirty="0"/>
              <a:t> </a:t>
            </a:r>
            <a:r>
              <a:rPr lang="en-US" sz="3600" dirty="0" err="1"/>
              <a:t>tạo</a:t>
            </a:r>
            <a:r>
              <a:rPr lang="en-US" sz="3600" dirty="0"/>
              <a:t> </a:t>
            </a:r>
            <a:r>
              <a:rPr lang="en-US" sz="3600" dirty="0" err="1"/>
              <a:t>vật</a:t>
            </a:r>
            <a:r>
              <a:rPr lang="en-US" sz="3600" dirty="0"/>
              <a:t> </a:t>
            </a:r>
            <a:r>
              <a:rPr lang="en-US" sz="3600" dirty="0" err="1"/>
              <a:t>gì</a:t>
            </a:r>
            <a:r>
              <a:rPr lang="en-US" sz="3600" dirty="0"/>
              <a:t> </a:t>
            </a:r>
            <a:r>
              <a:rPr lang="en-US" sz="3600" dirty="0" err="1"/>
              <a:t>để</a:t>
            </a:r>
            <a:r>
              <a:rPr lang="en-US" sz="3600" dirty="0"/>
              <a:t> </a:t>
            </a:r>
            <a:r>
              <a:rPr lang="en-US" sz="3600" dirty="0" err="1"/>
              <a:t>giúp</a:t>
            </a:r>
            <a:r>
              <a:rPr lang="en-US" sz="3600" dirty="0"/>
              <a:t> con </a:t>
            </a:r>
            <a:r>
              <a:rPr lang="en-US" sz="3600" dirty="0" err="1"/>
              <a:t>người</a:t>
            </a:r>
            <a:r>
              <a:rPr lang="en-US" sz="3600" dirty="0"/>
              <a:t> </a:t>
            </a:r>
            <a:r>
              <a:rPr lang="en-US" sz="3600" dirty="0" err="1"/>
              <a:t>làm</a:t>
            </a:r>
            <a:r>
              <a:rPr lang="en-US" sz="3600" dirty="0"/>
              <a:t> </a:t>
            </a:r>
            <a:r>
              <a:rPr lang="en-US" sz="3600" dirty="0" err="1"/>
              <a:t>việc</a:t>
            </a:r>
            <a:r>
              <a:rPr lang="en-US" sz="3600" dirty="0"/>
              <a:t> </a:t>
            </a:r>
            <a:r>
              <a:rPr lang="en-US" sz="3600" dirty="0" err="1"/>
              <a:t>vui</a:t>
            </a:r>
            <a:r>
              <a:rPr lang="en-US" sz="3600" dirty="0"/>
              <a:t> </a:t>
            </a:r>
            <a:r>
              <a:rPr lang="en-US" sz="3600" dirty="0" err="1"/>
              <a:t>hơn</a:t>
            </a:r>
            <a:r>
              <a:rPr lang="en-US" sz="3600" dirty="0"/>
              <a:t>? </a:t>
            </a:r>
            <a:r>
              <a:rPr lang="en-US" sz="3600" dirty="0" err="1"/>
              <a:t>Bây</a:t>
            </a:r>
            <a:r>
              <a:rPr lang="en-US" sz="3600" dirty="0"/>
              <a:t> </a:t>
            </a:r>
            <a:r>
              <a:rPr lang="en-US" sz="3600" dirty="0" err="1"/>
              <a:t>giờ</a:t>
            </a:r>
            <a:r>
              <a:rPr lang="en-US" sz="3600" dirty="0"/>
              <a:t> </a:t>
            </a:r>
            <a:r>
              <a:rPr lang="en-US" sz="3600" dirty="0" err="1"/>
              <a:t>mỗi</a:t>
            </a:r>
            <a:r>
              <a:rPr lang="en-US" sz="3600" dirty="0"/>
              <a:t> </a:t>
            </a:r>
            <a:r>
              <a:rPr lang="en-US" sz="3600" dirty="0" err="1"/>
              <a:t>bạn</a:t>
            </a:r>
            <a:r>
              <a:rPr lang="en-US" sz="3600" dirty="0"/>
              <a:t> </a:t>
            </a:r>
            <a:r>
              <a:rPr lang="en-US" sz="3600" dirty="0" err="1"/>
              <a:t>hãy</a:t>
            </a:r>
            <a:r>
              <a:rPr lang="en-US" sz="3600" dirty="0"/>
              <a:t> </a:t>
            </a:r>
            <a:r>
              <a:rPr lang="en-US" sz="3600" dirty="0" err="1"/>
              <a:t>vẽ</a:t>
            </a:r>
            <a:r>
              <a:rPr lang="en-US" sz="3600" dirty="0"/>
              <a:t> </a:t>
            </a:r>
            <a:r>
              <a:rPr lang="en-US" sz="3600" dirty="0" err="1"/>
              <a:t>lại</a:t>
            </a:r>
            <a:r>
              <a:rPr lang="en-US" sz="3600" dirty="0"/>
              <a:t> </a:t>
            </a:r>
            <a:r>
              <a:rPr lang="en-US" sz="3600" dirty="0" err="1"/>
              <a:t>đồ</a:t>
            </a:r>
            <a:r>
              <a:rPr lang="en-US" sz="3600" dirty="0"/>
              <a:t> </a:t>
            </a:r>
            <a:r>
              <a:rPr lang="en-US" sz="3600" dirty="0" err="1"/>
              <a:t>vật</a:t>
            </a:r>
            <a:r>
              <a:rPr lang="en-US" sz="3600" dirty="0"/>
              <a:t> </a:t>
            </a:r>
            <a:r>
              <a:rPr lang="en-US" sz="3600" dirty="0" err="1"/>
              <a:t>mơ</a:t>
            </a:r>
            <a:r>
              <a:rPr lang="en-US" sz="3600" dirty="0"/>
              <a:t> </a:t>
            </a:r>
            <a:r>
              <a:rPr lang="en-US" sz="3600" dirty="0" err="1"/>
              <a:t>ước</a:t>
            </a:r>
            <a:r>
              <a:rPr lang="en-US" sz="3600" dirty="0"/>
              <a:t> của </a:t>
            </a:r>
            <a:r>
              <a:rPr lang="en-US" sz="3600" dirty="0" err="1"/>
              <a:t>mình</a:t>
            </a:r>
            <a:r>
              <a:rPr lang="en-US" sz="3600" dirty="0"/>
              <a:t> </a:t>
            </a:r>
            <a:r>
              <a:rPr lang="en-US" sz="3600" dirty="0" err="1"/>
              <a:t>nhé</a:t>
            </a:r>
            <a:r>
              <a:rPr lang="en-US" sz="3600" dirty="0"/>
              <a:t> .</a:t>
            </a:r>
          </a:p>
        </p:txBody>
      </p:sp>
      <p:grpSp>
        <p:nvGrpSpPr>
          <p:cNvPr id="28" name="Nhóm 13">
            <a:extLst>
              <a:ext uri="{FF2B5EF4-FFF2-40B4-BE49-F238E27FC236}">
                <a16:creationId xmlns:a16="http://schemas.microsoft.com/office/drawing/2014/main" id="{530D3754-BB0B-7ECD-06D8-9B0C8D9E8BD6}"/>
              </a:ext>
            </a:extLst>
          </p:cNvPr>
          <p:cNvGrpSpPr/>
          <p:nvPr/>
        </p:nvGrpSpPr>
        <p:grpSpPr>
          <a:xfrm>
            <a:off x="2922821" y="5161282"/>
            <a:ext cx="4510214" cy="569779"/>
            <a:chOff x="638175" y="4959731"/>
            <a:chExt cx="7393121" cy="461666"/>
          </a:xfrm>
        </p:grpSpPr>
        <p:sp>
          <p:nvSpPr>
            <p:cNvPr id="29"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ộp Văn bản 15">
              <a:extLst>
                <a:ext uri="{FF2B5EF4-FFF2-40B4-BE49-F238E27FC236}">
                  <a16:creationId xmlns:a16="http://schemas.microsoft.com/office/drawing/2014/main" id="{66B87C45-9F8E-C469-7562-478FBFFC95B0}"/>
                </a:ext>
              </a:extLst>
            </p:cNvPr>
            <p:cNvSpPr txBox="1"/>
            <p:nvPr/>
          </p:nvSpPr>
          <p:spPr>
            <a:xfrm>
              <a:off x="638175" y="4959731"/>
              <a:ext cx="7393121" cy="440883"/>
            </a:xfrm>
            <a:prstGeom prst="rect">
              <a:avLst/>
            </a:prstGeom>
            <a:noFill/>
          </p:spPr>
          <p:txBody>
            <a:bodyPr wrap="square" rtlCol="0">
              <a:spAutoFit/>
            </a:bodyPr>
            <a:lstStyle/>
            <a:p>
              <a:r>
                <a:rPr lang="en-US" sz="3600" dirty="0" err="1"/>
                <a:t>Bây</a:t>
              </a:r>
              <a:r>
                <a:rPr lang="en-US" sz="3600" dirty="0"/>
                <a:t> </a:t>
              </a:r>
              <a:r>
                <a:rPr lang="en-US" sz="3600" dirty="0" err="1"/>
                <a:t>giờ</a:t>
              </a:r>
              <a:r>
                <a:rPr lang="en-US" sz="3600" dirty="0"/>
                <a:t> </a:t>
              </a:r>
              <a:r>
                <a:rPr lang="en-US" sz="3600" dirty="0" err="1"/>
                <a:t>mỗi</a:t>
              </a:r>
              <a:r>
                <a:rPr lang="en-US" sz="3600" dirty="0"/>
                <a:t> </a:t>
              </a:r>
              <a:r>
                <a:rPr lang="en-US" sz="3600" dirty="0" err="1"/>
                <a:t>bạn</a:t>
              </a:r>
              <a:r>
                <a:rPr lang="en-US" sz="3600" dirty="0"/>
                <a:t> </a:t>
              </a:r>
              <a:r>
                <a:rPr lang="en-US" sz="3600" dirty="0" err="1"/>
                <a:t>hãy</a:t>
              </a:r>
              <a:r>
                <a:rPr lang="en-US" sz="3600" dirty="0"/>
                <a:t> </a:t>
              </a:r>
              <a:r>
                <a:rPr lang="en-US" sz="3600" dirty="0" err="1"/>
                <a:t>vẽ</a:t>
              </a:r>
              <a:endParaRPr lang="en-US" sz="3600" dirty="0"/>
            </a:p>
          </p:txBody>
        </p:sp>
      </p:grpSp>
      <p:grpSp>
        <p:nvGrpSpPr>
          <p:cNvPr id="43" name="Nhóm 13">
            <a:extLst>
              <a:ext uri="{FF2B5EF4-FFF2-40B4-BE49-F238E27FC236}">
                <a16:creationId xmlns:a16="http://schemas.microsoft.com/office/drawing/2014/main" id="{530D3754-BB0B-7ECD-06D8-9B0C8D9E8BD6}"/>
              </a:ext>
            </a:extLst>
          </p:cNvPr>
          <p:cNvGrpSpPr/>
          <p:nvPr/>
        </p:nvGrpSpPr>
        <p:grpSpPr>
          <a:xfrm>
            <a:off x="168941" y="5737441"/>
            <a:ext cx="6453727" cy="646331"/>
            <a:chOff x="638175" y="4959731"/>
            <a:chExt cx="7393121" cy="523693"/>
          </a:xfrm>
        </p:grpSpPr>
        <p:sp>
          <p:nvSpPr>
            <p:cNvPr id="44"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15">
              <a:extLst>
                <a:ext uri="{FF2B5EF4-FFF2-40B4-BE49-F238E27FC236}">
                  <a16:creationId xmlns:a16="http://schemas.microsoft.com/office/drawing/2014/main" id="{66B87C45-9F8E-C469-7562-478FBFFC95B0}"/>
                </a:ext>
              </a:extLst>
            </p:cNvPr>
            <p:cNvSpPr txBox="1"/>
            <p:nvPr/>
          </p:nvSpPr>
          <p:spPr>
            <a:xfrm>
              <a:off x="638175" y="4959731"/>
              <a:ext cx="7393121" cy="523693"/>
            </a:xfrm>
            <a:prstGeom prst="rect">
              <a:avLst/>
            </a:prstGeom>
            <a:noFill/>
          </p:spPr>
          <p:txBody>
            <a:bodyPr wrap="square" rtlCol="0">
              <a:spAutoFit/>
            </a:bodyPr>
            <a:lstStyle/>
            <a:p>
              <a:pPr algn="just"/>
              <a:r>
                <a:rPr lang="en-US" sz="3600" dirty="0" err="1"/>
                <a:t>lại</a:t>
              </a:r>
              <a:r>
                <a:rPr lang="en-US" sz="3600" dirty="0"/>
                <a:t> </a:t>
              </a:r>
              <a:r>
                <a:rPr lang="en-US" sz="3600" dirty="0" err="1"/>
                <a:t>đồ</a:t>
              </a:r>
              <a:r>
                <a:rPr lang="en-US" sz="3600" dirty="0"/>
                <a:t> </a:t>
              </a:r>
              <a:r>
                <a:rPr lang="en-US" sz="3600" dirty="0" err="1"/>
                <a:t>vật</a:t>
              </a:r>
              <a:r>
                <a:rPr lang="en-US" sz="3600" dirty="0"/>
                <a:t> </a:t>
              </a:r>
              <a:r>
                <a:rPr lang="en-US" sz="3600" dirty="0" err="1"/>
                <a:t>mơ</a:t>
              </a:r>
              <a:r>
                <a:rPr lang="en-US" sz="3600" dirty="0"/>
                <a:t> </a:t>
              </a:r>
              <a:r>
                <a:rPr lang="en-US" sz="3600" dirty="0" err="1"/>
                <a:t>ước</a:t>
              </a:r>
              <a:r>
                <a:rPr lang="en-US" sz="3600" dirty="0"/>
                <a:t> của </a:t>
              </a:r>
              <a:r>
                <a:rPr lang="en-US" sz="3600" dirty="0" err="1"/>
                <a:t>mình</a:t>
              </a:r>
              <a:r>
                <a:rPr lang="en-US" sz="3600" dirty="0"/>
                <a:t> </a:t>
              </a:r>
              <a:r>
                <a:rPr lang="en-US" sz="3600" dirty="0" err="1"/>
                <a:t>nhé</a:t>
              </a:r>
              <a:r>
                <a:rPr lang="en-US" sz="3600" dirty="0"/>
                <a:t> .</a:t>
              </a:r>
            </a:p>
          </p:txBody>
        </p:sp>
      </p:grpSp>
      <p:sp>
        <p:nvSpPr>
          <p:cNvPr id="46" name="Rectangle: Rounded Corners 21">
            <a:extLst>
              <a:ext uri="{FF2B5EF4-FFF2-40B4-BE49-F238E27FC236}">
                <a16:creationId xmlns:a16="http://schemas.microsoft.com/office/drawing/2014/main" id="{3A5A3F52-ECC0-85A8-3F79-EC2AF049D397}"/>
              </a:ext>
            </a:extLst>
          </p:cNvPr>
          <p:cNvSpPr/>
          <p:nvPr/>
        </p:nvSpPr>
        <p:spPr>
          <a:xfrm>
            <a:off x="7635547" y="2790554"/>
            <a:ext cx="4096376" cy="372363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47" name="Picture 7">
            <a:extLst>
              <a:ext uri="{FF2B5EF4-FFF2-40B4-BE49-F238E27FC236}">
                <a16:creationId xmlns:a16="http://schemas.microsoft.com/office/drawing/2014/main" id="{E0E01F48-C00F-088F-1CD6-43F831F8C5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14623" y="2425871"/>
            <a:ext cx="4088190" cy="1164144"/>
          </a:xfrm>
          <a:prstGeom prst="rect">
            <a:avLst/>
          </a:prstGeom>
        </p:spPr>
      </p:pic>
      <p:sp>
        <p:nvSpPr>
          <p:cNvPr id="48" name="TextBox 47"/>
          <p:cNvSpPr txBox="1"/>
          <p:nvPr/>
        </p:nvSpPr>
        <p:spPr>
          <a:xfrm>
            <a:off x="7892418" y="2437838"/>
            <a:ext cx="3582634" cy="923330"/>
          </a:xfrm>
          <a:prstGeom prst="rect">
            <a:avLst/>
          </a:prstGeom>
          <a:noFill/>
        </p:spPr>
        <p:txBody>
          <a:bodyPr wrap="square" rtlCol="0">
            <a:spAutoFit/>
          </a:bodyPr>
          <a:lstStyle/>
          <a:p>
            <a:pPr algn="ctr"/>
            <a:r>
              <a:rPr lang="en-US" sz="5400" b="1" dirty="0" err="1">
                <a:solidFill>
                  <a:srgbClr val="FF0000"/>
                </a:solidFill>
              </a:rPr>
              <a:t>Đáp</a:t>
            </a:r>
            <a:r>
              <a:rPr lang="en-US" sz="5400" b="1" dirty="0">
                <a:solidFill>
                  <a:srgbClr val="FF0000"/>
                </a:solidFill>
              </a:rPr>
              <a:t> </a:t>
            </a:r>
            <a:r>
              <a:rPr lang="en-US" sz="5400" b="1" dirty="0" err="1">
                <a:solidFill>
                  <a:srgbClr val="FF0000"/>
                </a:solidFill>
              </a:rPr>
              <a:t>án</a:t>
            </a:r>
            <a:endParaRPr lang="en-US" sz="5400" b="1" dirty="0">
              <a:solidFill>
                <a:srgbClr val="FF0000"/>
              </a:solidFill>
            </a:endParaRPr>
          </a:p>
        </p:txBody>
      </p:sp>
      <p:sp>
        <p:nvSpPr>
          <p:cNvPr id="49" name="TextBox 48"/>
          <p:cNvSpPr txBox="1"/>
          <p:nvPr/>
        </p:nvSpPr>
        <p:spPr>
          <a:xfrm>
            <a:off x="7601977" y="3645451"/>
            <a:ext cx="3873076" cy="2308324"/>
          </a:xfrm>
          <a:prstGeom prst="rect">
            <a:avLst/>
          </a:prstGeom>
          <a:noFill/>
        </p:spPr>
        <p:txBody>
          <a:bodyPr wrap="square" rtlCol="0">
            <a:spAutoFit/>
          </a:bodyPr>
          <a:lstStyle/>
          <a:p>
            <a:pPr algn="just"/>
            <a:r>
              <a:rPr lang="en-US" sz="3600" dirty="0" err="1"/>
              <a:t>Đề</a:t>
            </a:r>
            <a:r>
              <a:rPr lang="en-US" sz="3600" dirty="0"/>
              <a:t> </a:t>
            </a:r>
            <a:r>
              <a:rPr lang="en-US" sz="3600" dirty="0" err="1"/>
              <a:t>bài</a:t>
            </a:r>
            <a:r>
              <a:rPr lang="en-US" sz="3600" dirty="0"/>
              <a:t> của </a:t>
            </a:r>
            <a:r>
              <a:rPr lang="en-US" sz="3600" dirty="0" err="1"/>
              <a:t>cô</a:t>
            </a:r>
            <a:r>
              <a:rPr lang="en-US" sz="3600" dirty="0"/>
              <a:t> </a:t>
            </a:r>
            <a:r>
              <a:rPr lang="en-US" sz="3600" dirty="0" err="1"/>
              <a:t>giáo</a:t>
            </a:r>
            <a:r>
              <a:rPr lang="en-US" sz="3600" dirty="0"/>
              <a:t> </a:t>
            </a:r>
            <a:r>
              <a:rPr lang="en-US" sz="3600" dirty="0" err="1"/>
              <a:t>là</a:t>
            </a:r>
            <a:r>
              <a:rPr lang="en-US" sz="3600" dirty="0"/>
              <a:t>: </a:t>
            </a:r>
            <a:r>
              <a:rPr lang="en-US" sz="3600" i="1" dirty="0" err="1"/>
              <a:t>Mỗi</a:t>
            </a:r>
            <a:r>
              <a:rPr lang="en-US" sz="3600" i="1" dirty="0"/>
              <a:t> </a:t>
            </a:r>
            <a:r>
              <a:rPr lang="en-US" sz="3600" i="1" dirty="0" err="1"/>
              <a:t>bạn</a:t>
            </a:r>
            <a:r>
              <a:rPr lang="en-US" sz="3600" i="1" dirty="0"/>
              <a:t> </a:t>
            </a:r>
            <a:r>
              <a:rPr lang="en-US" sz="3600" i="1" dirty="0" err="1"/>
              <a:t>hãy</a:t>
            </a:r>
            <a:r>
              <a:rPr lang="en-US" sz="3600" i="1" dirty="0"/>
              <a:t> </a:t>
            </a:r>
            <a:r>
              <a:rPr lang="en-US" sz="3600" i="1" dirty="0" err="1"/>
              <a:t>vẽ</a:t>
            </a:r>
            <a:r>
              <a:rPr lang="en-US" sz="3600" i="1" dirty="0"/>
              <a:t> </a:t>
            </a:r>
            <a:r>
              <a:rPr lang="en-US" sz="3600" i="1" dirty="0" err="1"/>
              <a:t>lại</a:t>
            </a:r>
            <a:r>
              <a:rPr lang="en-US" sz="3600" i="1" dirty="0"/>
              <a:t> </a:t>
            </a:r>
            <a:r>
              <a:rPr lang="en-US" sz="3600" i="1" dirty="0" err="1"/>
              <a:t>đồ</a:t>
            </a:r>
            <a:r>
              <a:rPr lang="en-US" sz="3600" i="1" dirty="0"/>
              <a:t> </a:t>
            </a:r>
            <a:r>
              <a:rPr lang="en-US" sz="3600" i="1" dirty="0" err="1"/>
              <a:t>vật</a:t>
            </a:r>
            <a:r>
              <a:rPr lang="en-US" sz="3600" i="1" dirty="0"/>
              <a:t> </a:t>
            </a:r>
            <a:r>
              <a:rPr lang="en-US" sz="3600" i="1" dirty="0" err="1"/>
              <a:t>mơ</a:t>
            </a:r>
            <a:r>
              <a:rPr lang="en-US" sz="3600" i="1" dirty="0"/>
              <a:t> </a:t>
            </a:r>
            <a:r>
              <a:rPr lang="en-US" sz="3600" i="1" dirty="0" err="1"/>
              <a:t>ước</a:t>
            </a:r>
            <a:r>
              <a:rPr lang="en-US" sz="3600" i="1" dirty="0"/>
              <a:t> của </a:t>
            </a:r>
            <a:r>
              <a:rPr lang="en-US" sz="3600" i="1" dirty="0" err="1"/>
              <a:t>mình</a:t>
            </a:r>
            <a:r>
              <a:rPr lang="en-US" sz="3600" dirty="0"/>
              <a:t>.</a:t>
            </a:r>
          </a:p>
        </p:txBody>
      </p:sp>
    </p:spTree>
    <p:extLst>
      <p:ext uri="{BB962C8B-B14F-4D97-AF65-F5344CB8AC3E}">
        <p14:creationId xmlns:p14="http://schemas.microsoft.com/office/powerpoint/2010/main" val="889260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par>
                                <p:cTn id="13" presetID="1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up)">
                                      <p:cBhvr>
                                        <p:cTn id="22" dur="500"/>
                                        <p:tgtEl>
                                          <p:spTgt spid="2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p:tgtEl>
                                          <p:spTgt spid="46"/>
                                        </p:tgtEl>
                                        <p:attrNameLst>
                                          <p:attrName>ppt_y</p:attrName>
                                        </p:attrNameLst>
                                      </p:cBhvr>
                                      <p:tavLst>
                                        <p:tav tm="0">
                                          <p:val>
                                            <p:strVal val="#ppt_y+#ppt_h*1.125000"/>
                                          </p:val>
                                        </p:tav>
                                        <p:tav tm="100000">
                                          <p:val>
                                            <p:strVal val="#ppt_y"/>
                                          </p:val>
                                        </p:tav>
                                      </p:tavLst>
                                    </p:anim>
                                    <p:animEffect transition="in" filter="wipe(up)">
                                      <p:cBhvr>
                                        <p:cTn id="41" dur="500"/>
                                        <p:tgtEl>
                                          <p:spTgt spid="46"/>
                                        </p:tgtEl>
                                      </p:cBhvr>
                                    </p:animEffect>
                                  </p:childTnLst>
                                </p:cTn>
                              </p:par>
                              <p:par>
                                <p:cTn id="42" presetID="12" presetClass="entr" presetSubtype="4"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p:tgtEl>
                                          <p:spTgt spid="47"/>
                                        </p:tgtEl>
                                        <p:attrNameLst>
                                          <p:attrName>ppt_y</p:attrName>
                                        </p:attrNameLst>
                                      </p:cBhvr>
                                      <p:tavLst>
                                        <p:tav tm="0">
                                          <p:val>
                                            <p:strVal val="#ppt_y+#ppt_h*1.125000"/>
                                          </p:val>
                                        </p:tav>
                                        <p:tav tm="100000">
                                          <p:val>
                                            <p:strVal val="#ppt_y"/>
                                          </p:val>
                                        </p:tav>
                                      </p:tavLst>
                                    </p:anim>
                                    <p:animEffect transition="in" filter="wipe(up)">
                                      <p:cBhvr>
                                        <p:cTn id="45" dur="500"/>
                                        <p:tgtEl>
                                          <p:spTgt spid="47"/>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p:tgtEl>
                                          <p:spTgt spid="48"/>
                                        </p:tgtEl>
                                        <p:attrNameLst>
                                          <p:attrName>ppt_y</p:attrName>
                                        </p:attrNameLst>
                                      </p:cBhvr>
                                      <p:tavLst>
                                        <p:tav tm="0">
                                          <p:val>
                                            <p:strVal val="#ppt_y+#ppt_h*1.125000"/>
                                          </p:val>
                                        </p:tav>
                                        <p:tav tm="100000">
                                          <p:val>
                                            <p:strVal val="#ppt_y"/>
                                          </p:val>
                                        </p:tav>
                                      </p:tavLst>
                                    </p:anim>
                                    <p:animEffect transition="in" filter="wipe(up)">
                                      <p:cBhvr>
                                        <p:cTn id="49" dur="500"/>
                                        <p:tgtEl>
                                          <p:spTgt spid="48"/>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p:tgtEl>
                                          <p:spTgt spid="49"/>
                                        </p:tgtEl>
                                        <p:attrNameLst>
                                          <p:attrName>ppt_y</p:attrName>
                                        </p:attrNameLst>
                                      </p:cBhvr>
                                      <p:tavLst>
                                        <p:tav tm="0">
                                          <p:val>
                                            <p:strVal val="#ppt_y+#ppt_h*1.125000"/>
                                          </p:val>
                                        </p:tav>
                                        <p:tav tm="100000">
                                          <p:val>
                                            <p:strVal val="#ppt_y"/>
                                          </p:val>
                                        </p:tav>
                                      </p:tavLst>
                                    </p:anim>
                                    <p:animEffect transition="in" filter="wipe(up)">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2" grpId="0" animBg="1"/>
      <p:bldP spid="23" grpId="0"/>
      <p:bldP spid="46" grpId="0" animBg="1"/>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2" name="Hình chữ nhật: Góc Tròn 5">
            <a:extLst>
              <a:ext uri="{FF2B5EF4-FFF2-40B4-BE49-F238E27FC236}">
                <a16:creationId xmlns:a16="http://schemas.microsoft.com/office/drawing/2014/main" id="{21B82F19-53B7-CF7F-8A4B-55300703A0EC}"/>
              </a:ext>
            </a:extLst>
          </p:cNvPr>
          <p:cNvSpPr/>
          <p:nvPr/>
        </p:nvSpPr>
        <p:spPr>
          <a:xfrm>
            <a:off x="-1" y="2170964"/>
            <a:ext cx="12053455" cy="4287947"/>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22">
            <a:extLst>
              <a:ext uri="{FF2B5EF4-FFF2-40B4-BE49-F238E27FC236}">
                <a16:creationId xmlns:a16="http://schemas.microsoft.com/office/drawing/2014/main" id="{37F001D6-469C-9050-A755-0FB4B3FA13C6}"/>
              </a:ext>
            </a:extLst>
          </p:cNvPr>
          <p:cNvSpPr/>
          <p:nvPr/>
        </p:nvSpPr>
        <p:spPr>
          <a:xfrm>
            <a:off x="470584" y="1110778"/>
            <a:ext cx="11721415" cy="983248"/>
          </a:xfrm>
          <a:custGeom>
            <a:avLst/>
            <a:gdLst>
              <a:gd name="connsiteX0" fmla="*/ 0 w 11721415"/>
              <a:gd name="connsiteY0" fmla="*/ 163878 h 983248"/>
              <a:gd name="connsiteX1" fmla="*/ 163878 w 11721415"/>
              <a:gd name="connsiteY1" fmla="*/ 0 h 983248"/>
              <a:gd name="connsiteX2" fmla="*/ 11557537 w 11721415"/>
              <a:gd name="connsiteY2" fmla="*/ 0 h 983248"/>
              <a:gd name="connsiteX3" fmla="*/ 11721415 w 11721415"/>
              <a:gd name="connsiteY3" fmla="*/ 163878 h 983248"/>
              <a:gd name="connsiteX4" fmla="*/ 11721415 w 11721415"/>
              <a:gd name="connsiteY4" fmla="*/ 819370 h 983248"/>
              <a:gd name="connsiteX5" fmla="*/ 11557537 w 11721415"/>
              <a:gd name="connsiteY5" fmla="*/ 983248 h 983248"/>
              <a:gd name="connsiteX6" fmla="*/ 163878 w 11721415"/>
              <a:gd name="connsiteY6" fmla="*/ 983248 h 983248"/>
              <a:gd name="connsiteX7" fmla="*/ 0 w 11721415"/>
              <a:gd name="connsiteY7" fmla="*/ 819370 h 983248"/>
              <a:gd name="connsiteX8" fmla="*/ 0 w 11721415"/>
              <a:gd name="connsiteY8" fmla="*/ 163878 h 9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415" h="983248" fill="none" extrusionOk="0">
                <a:moveTo>
                  <a:pt x="0" y="163878"/>
                </a:moveTo>
                <a:cubicBezTo>
                  <a:pt x="2547" y="56945"/>
                  <a:pt x="61078" y="6806"/>
                  <a:pt x="163878" y="0"/>
                </a:cubicBezTo>
                <a:cubicBezTo>
                  <a:pt x="3216205" y="-73180"/>
                  <a:pt x="10157499" y="86135"/>
                  <a:pt x="11557537" y="0"/>
                </a:cubicBezTo>
                <a:cubicBezTo>
                  <a:pt x="11663078" y="4476"/>
                  <a:pt x="11705740" y="66330"/>
                  <a:pt x="11721415" y="163878"/>
                </a:cubicBezTo>
                <a:cubicBezTo>
                  <a:pt x="11726578" y="234342"/>
                  <a:pt x="11746461" y="526844"/>
                  <a:pt x="11721415" y="819370"/>
                </a:cubicBezTo>
                <a:cubicBezTo>
                  <a:pt x="11720142" y="909739"/>
                  <a:pt x="11657050" y="971958"/>
                  <a:pt x="11557537" y="983248"/>
                </a:cubicBezTo>
                <a:cubicBezTo>
                  <a:pt x="5964901" y="1028108"/>
                  <a:pt x="5382985" y="1100870"/>
                  <a:pt x="163878" y="983248"/>
                </a:cubicBezTo>
                <a:cubicBezTo>
                  <a:pt x="70617" y="989149"/>
                  <a:pt x="12943" y="902410"/>
                  <a:pt x="0" y="819370"/>
                </a:cubicBezTo>
                <a:cubicBezTo>
                  <a:pt x="15200" y="515623"/>
                  <a:pt x="44195" y="294488"/>
                  <a:pt x="0" y="163878"/>
                </a:cubicBezTo>
                <a:close/>
              </a:path>
              <a:path w="11721415" h="983248" stroke="0" extrusionOk="0">
                <a:moveTo>
                  <a:pt x="0" y="163878"/>
                </a:moveTo>
                <a:cubicBezTo>
                  <a:pt x="1960" y="85798"/>
                  <a:pt x="63894" y="-11981"/>
                  <a:pt x="163878" y="0"/>
                </a:cubicBezTo>
                <a:cubicBezTo>
                  <a:pt x="2487252" y="33707"/>
                  <a:pt x="7478337" y="-162475"/>
                  <a:pt x="11557537" y="0"/>
                </a:cubicBezTo>
                <a:cubicBezTo>
                  <a:pt x="11651276" y="-993"/>
                  <a:pt x="11713085" y="79606"/>
                  <a:pt x="11721415" y="163878"/>
                </a:cubicBezTo>
                <a:cubicBezTo>
                  <a:pt x="11701027" y="474479"/>
                  <a:pt x="11690399" y="524935"/>
                  <a:pt x="11721415" y="819370"/>
                </a:cubicBezTo>
                <a:cubicBezTo>
                  <a:pt x="11735170" y="921368"/>
                  <a:pt x="11634793" y="976775"/>
                  <a:pt x="11557537" y="983248"/>
                </a:cubicBezTo>
                <a:cubicBezTo>
                  <a:pt x="6231987" y="1036099"/>
                  <a:pt x="2067388" y="1105530"/>
                  <a:pt x="163878" y="983248"/>
                </a:cubicBezTo>
                <a:cubicBezTo>
                  <a:pt x="74611" y="990060"/>
                  <a:pt x="3124" y="910156"/>
                  <a:pt x="0" y="819370"/>
                </a:cubicBezTo>
                <a:cubicBezTo>
                  <a:pt x="2261" y="687097"/>
                  <a:pt x="-19395" y="412433"/>
                  <a:pt x="0" y="1638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4" name="TextBox 33"/>
          <p:cNvSpPr txBox="1"/>
          <p:nvPr/>
        </p:nvSpPr>
        <p:spPr>
          <a:xfrm>
            <a:off x="1505904" y="1235479"/>
            <a:ext cx="9969148" cy="769441"/>
          </a:xfrm>
          <a:prstGeom prst="rect">
            <a:avLst/>
          </a:prstGeom>
          <a:noFill/>
        </p:spPr>
        <p:txBody>
          <a:bodyPr wrap="square" rtlCol="0">
            <a:spAutoFit/>
          </a:bodyPr>
          <a:lstStyle/>
          <a:p>
            <a:pPr algn="ctr"/>
            <a:r>
              <a:rPr lang="en-US" sz="4400" dirty="0" err="1"/>
              <a:t>Các</a:t>
            </a:r>
            <a:r>
              <a:rPr lang="en-US" sz="4400" dirty="0"/>
              <a:t> </a:t>
            </a:r>
            <a:r>
              <a:rPr lang="en-US" sz="4400" dirty="0" err="1"/>
              <a:t>bạn</a:t>
            </a:r>
            <a:r>
              <a:rPr lang="en-US" sz="4400" dirty="0"/>
              <a:t> </a:t>
            </a:r>
            <a:r>
              <a:rPr lang="en-US" sz="4400" dirty="0" err="1"/>
              <a:t>đã</a:t>
            </a:r>
            <a:r>
              <a:rPr lang="en-US" sz="4400" dirty="0"/>
              <a:t> </a:t>
            </a:r>
            <a:r>
              <a:rPr lang="en-US" sz="4400" dirty="0" err="1"/>
              <a:t>vẽ</a:t>
            </a:r>
            <a:r>
              <a:rPr lang="en-US" sz="4400" dirty="0"/>
              <a:t> </a:t>
            </a:r>
            <a:r>
              <a:rPr lang="en-US" sz="4400" dirty="0" err="1"/>
              <a:t>những</a:t>
            </a:r>
            <a:r>
              <a:rPr lang="en-US" sz="4400" dirty="0"/>
              <a:t> </a:t>
            </a:r>
            <a:r>
              <a:rPr lang="en-US" sz="4400" dirty="0" err="1"/>
              <a:t>gì</a:t>
            </a:r>
            <a:r>
              <a:rPr lang="en-US" sz="4400" dirty="0"/>
              <a:t>?</a:t>
            </a:r>
          </a:p>
        </p:txBody>
      </p:sp>
      <p:pic>
        <p:nvPicPr>
          <p:cNvPr id="35"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370652" y="1110778"/>
            <a:ext cx="736586" cy="1029202"/>
          </a:xfrm>
          <a:prstGeom prst="rect">
            <a:avLst/>
          </a:prstGeom>
          <a:noFill/>
          <a:extLst>
            <a:ext uri="{909E8E84-426E-40DD-AFC4-6F175D3DCCD1}">
              <a14:hiddenFill xmlns:a14="http://schemas.microsoft.com/office/drawing/2010/main">
                <a:solidFill>
                  <a:srgbClr val="FFFFFF"/>
                </a:solidFill>
              </a14:hiddenFill>
            </a:ext>
          </a:extLst>
        </p:spPr>
      </p:pic>
      <p:sp>
        <p:nvSpPr>
          <p:cNvPr id="36" name="Hộp Văn bản 6">
            <a:extLst>
              <a:ext uri="{FF2B5EF4-FFF2-40B4-BE49-F238E27FC236}">
                <a16:creationId xmlns:a16="http://schemas.microsoft.com/office/drawing/2014/main" id="{359AF09B-D025-7B42-44A8-57BD0B272F3C}"/>
              </a:ext>
            </a:extLst>
          </p:cNvPr>
          <p:cNvSpPr txBox="1"/>
          <p:nvPr/>
        </p:nvSpPr>
        <p:spPr>
          <a:xfrm>
            <a:off x="246768" y="2436495"/>
            <a:ext cx="11840256" cy="3970318"/>
          </a:xfrm>
          <a:prstGeom prst="rect">
            <a:avLst/>
          </a:prstGeom>
          <a:noFill/>
        </p:spPr>
        <p:txBody>
          <a:bodyPr wrap="square" rtlCol="0">
            <a:spAutoFit/>
          </a:bodyPr>
          <a:lstStyle/>
          <a:p>
            <a:pPr algn="just"/>
            <a:r>
              <a:rPr lang="en-US" sz="2800" dirty="0"/>
              <a:t>      </a:t>
            </a:r>
            <a:r>
              <a:rPr lang="en-US" sz="2800" dirty="0" err="1"/>
              <a:t>Vậy</a:t>
            </a:r>
            <a:r>
              <a:rPr lang="en-US" sz="2800" dirty="0"/>
              <a:t> </a:t>
            </a:r>
            <a:r>
              <a:rPr lang="en-US" sz="2800" dirty="0" err="1"/>
              <a:t>là</a:t>
            </a:r>
            <a:r>
              <a:rPr lang="en-US" sz="2800" dirty="0"/>
              <a:t> </a:t>
            </a:r>
            <a:r>
              <a:rPr lang="en-US" sz="2800" dirty="0" err="1"/>
              <a:t>cả</a:t>
            </a:r>
            <a:r>
              <a:rPr lang="en-US" sz="2800" dirty="0"/>
              <a:t> </a:t>
            </a:r>
            <a:r>
              <a:rPr lang="en-US" sz="2800" dirty="0" err="1"/>
              <a:t>lớp</a:t>
            </a:r>
            <a:r>
              <a:rPr lang="en-US" sz="2800" dirty="0"/>
              <a:t> </a:t>
            </a:r>
            <a:r>
              <a:rPr lang="en-US" sz="2800" dirty="0" err="1"/>
              <a:t>hào</a:t>
            </a:r>
            <a:r>
              <a:rPr lang="en-US" sz="2800" dirty="0"/>
              <a:t> </a:t>
            </a:r>
            <a:r>
              <a:rPr lang="en-US" sz="2800" dirty="0" err="1"/>
              <a:t>hứng</a:t>
            </a:r>
            <a:r>
              <a:rPr lang="en-US" sz="2800" dirty="0"/>
              <a:t> </a:t>
            </a:r>
            <a:r>
              <a:rPr lang="en-US" sz="2800" dirty="0" err="1"/>
              <a:t>vẽ</a:t>
            </a:r>
            <a:r>
              <a:rPr lang="en-US" sz="2800" dirty="0"/>
              <a:t>. </a:t>
            </a:r>
            <a:r>
              <a:rPr lang="en-US" sz="2800" dirty="0" err="1"/>
              <a:t>Bạn</a:t>
            </a:r>
            <a:r>
              <a:rPr lang="en-US" sz="2800" dirty="0"/>
              <a:t> </a:t>
            </a:r>
            <a:r>
              <a:rPr lang="en-US" sz="2800" dirty="0" err="1"/>
              <a:t>Tâm</a:t>
            </a:r>
            <a:r>
              <a:rPr lang="en-US" sz="2800" dirty="0"/>
              <a:t> </a:t>
            </a:r>
            <a:r>
              <a:rPr lang="en-US" sz="2800" dirty="0" err="1"/>
              <a:t>vẽ</a:t>
            </a:r>
            <a:r>
              <a:rPr lang="en-US" sz="2800" dirty="0"/>
              <a:t> </a:t>
            </a:r>
            <a:r>
              <a:rPr lang="en-US" sz="2800" dirty="0" err="1"/>
              <a:t>chiếc</a:t>
            </a:r>
            <a:r>
              <a:rPr lang="en-US" sz="2800" dirty="0"/>
              <a:t> ô </a:t>
            </a:r>
            <a:r>
              <a:rPr lang="en-US" sz="2800" dirty="0" err="1"/>
              <a:t>tô</a:t>
            </a:r>
            <a:r>
              <a:rPr lang="en-US" sz="2800" dirty="0"/>
              <a:t> </a:t>
            </a:r>
            <a:r>
              <a:rPr lang="en-US" sz="2800" dirty="0" err="1"/>
              <a:t>mềm</a:t>
            </a:r>
            <a:r>
              <a:rPr lang="en-US" sz="2800" dirty="0"/>
              <a:t> </a:t>
            </a:r>
            <a:r>
              <a:rPr lang="en-US" sz="2800" dirty="0" err="1"/>
              <a:t>như</a:t>
            </a:r>
            <a:r>
              <a:rPr lang="en-US" sz="2800" dirty="0"/>
              <a:t> </a:t>
            </a:r>
            <a:r>
              <a:rPr lang="en-US" sz="2800" dirty="0" err="1"/>
              <a:t>một</a:t>
            </a:r>
            <a:r>
              <a:rPr lang="en-US" sz="2800" dirty="0"/>
              <a:t> </a:t>
            </a:r>
            <a:r>
              <a:rPr lang="en-US" sz="2800" dirty="0" err="1"/>
              <a:t>quả</a:t>
            </a:r>
            <a:r>
              <a:rPr lang="en-US" sz="2800" dirty="0"/>
              <a:t> </a:t>
            </a:r>
            <a:r>
              <a:rPr lang="en-US" sz="2800" dirty="0" err="1"/>
              <a:t>bóng</a:t>
            </a:r>
            <a:r>
              <a:rPr lang="en-US" sz="2800" dirty="0"/>
              <a:t> </a:t>
            </a:r>
            <a:r>
              <a:rPr lang="en-US" sz="2800" dirty="0" err="1"/>
              <a:t>khổng</a:t>
            </a:r>
            <a:r>
              <a:rPr lang="en-US" sz="2800" dirty="0"/>
              <a:t> </a:t>
            </a:r>
            <a:r>
              <a:rPr lang="en-US" sz="2800" dirty="0" err="1"/>
              <a:t>lồ</a:t>
            </a:r>
            <a:r>
              <a:rPr lang="en-US" sz="2800" dirty="0"/>
              <a:t>, </a:t>
            </a:r>
            <a:r>
              <a:rPr lang="en-US" sz="2800" dirty="0" err="1"/>
              <a:t>vừa</a:t>
            </a:r>
            <a:r>
              <a:rPr lang="en-US" sz="2800" dirty="0"/>
              <a:t> </a:t>
            </a:r>
            <a:r>
              <a:rPr lang="en-US" sz="2800" dirty="0" err="1"/>
              <a:t>có</a:t>
            </a:r>
            <a:r>
              <a:rPr lang="en-US" sz="2800" dirty="0"/>
              <a:t> </a:t>
            </a:r>
            <a:r>
              <a:rPr lang="en-US" sz="2800" dirty="0" err="1"/>
              <a:t>đuôi</a:t>
            </a:r>
            <a:r>
              <a:rPr lang="en-US" sz="2800" dirty="0"/>
              <a:t> </a:t>
            </a:r>
            <a:r>
              <a:rPr lang="en-US" sz="2800" dirty="0" err="1"/>
              <a:t>cá</a:t>
            </a:r>
            <a:r>
              <a:rPr lang="en-US" sz="2800" dirty="0"/>
              <a:t> </a:t>
            </a:r>
            <a:r>
              <a:rPr lang="en-US" sz="2800" dirty="0" err="1"/>
              <a:t>để</a:t>
            </a:r>
            <a:r>
              <a:rPr lang="en-US" sz="2800" dirty="0"/>
              <a:t> </a:t>
            </a:r>
            <a:r>
              <a:rPr lang="en-US" sz="2800" dirty="0" err="1"/>
              <a:t>bơi</a:t>
            </a:r>
            <a:r>
              <a:rPr lang="en-US" sz="2800" dirty="0"/>
              <a:t> </a:t>
            </a:r>
            <a:r>
              <a:rPr lang="en-US" sz="2800" dirty="0" err="1"/>
              <a:t>vừa</a:t>
            </a:r>
            <a:r>
              <a:rPr lang="en-US" sz="2800" dirty="0"/>
              <a:t> </a:t>
            </a:r>
            <a:r>
              <a:rPr lang="en-US" sz="2800" dirty="0" err="1"/>
              <a:t>có</a:t>
            </a:r>
            <a:r>
              <a:rPr lang="en-US" sz="2800" dirty="0"/>
              <a:t> </a:t>
            </a:r>
            <a:r>
              <a:rPr lang="en-US" sz="2800" dirty="0" err="1"/>
              <a:t>đôi</a:t>
            </a:r>
            <a:r>
              <a:rPr lang="en-US" sz="2800" dirty="0"/>
              <a:t> </a:t>
            </a:r>
            <a:r>
              <a:rPr lang="en-US" sz="2800" dirty="0" err="1"/>
              <a:t>cánh</a:t>
            </a:r>
            <a:r>
              <a:rPr lang="en-US" sz="2800" dirty="0"/>
              <a:t> </a:t>
            </a:r>
            <a:r>
              <a:rPr lang="en-US" sz="2800" dirty="0" err="1"/>
              <a:t>để</a:t>
            </a:r>
            <a:r>
              <a:rPr lang="en-US" sz="2800" dirty="0"/>
              <a:t> bay.</a:t>
            </a:r>
          </a:p>
          <a:p>
            <a:pPr algn="just"/>
            <a:r>
              <a:rPr lang="en-US" sz="2800" dirty="0"/>
              <a:t>   -  Ba con </a:t>
            </a:r>
            <a:r>
              <a:rPr lang="en-US" sz="2800" dirty="0" err="1"/>
              <a:t>là</a:t>
            </a:r>
            <a:r>
              <a:rPr lang="en-US" sz="2800" dirty="0"/>
              <a:t> </a:t>
            </a:r>
            <a:r>
              <a:rPr lang="en-US" sz="2800" dirty="0" err="1"/>
              <a:t>lái</a:t>
            </a:r>
            <a:r>
              <a:rPr lang="en-US" sz="2800" dirty="0"/>
              <a:t> </a:t>
            </a:r>
            <a:r>
              <a:rPr lang="en-US" sz="2800" dirty="0" err="1"/>
              <a:t>xe</a:t>
            </a:r>
            <a:r>
              <a:rPr lang="en-US" sz="2800" dirty="0"/>
              <a:t>. </a:t>
            </a:r>
            <a:r>
              <a:rPr lang="en-US" sz="2800" dirty="0" err="1"/>
              <a:t>Chiếc</a:t>
            </a:r>
            <a:r>
              <a:rPr lang="en-US" sz="2800" dirty="0"/>
              <a:t> </a:t>
            </a:r>
            <a:r>
              <a:rPr lang="en-US" sz="2800" dirty="0" err="1"/>
              <a:t>xe</a:t>
            </a:r>
            <a:r>
              <a:rPr lang="en-US" sz="2800" dirty="0"/>
              <a:t> </a:t>
            </a:r>
            <a:r>
              <a:rPr lang="en-US" sz="2800" dirty="0" err="1"/>
              <a:t>có</a:t>
            </a:r>
            <a:r>
              <a:rPr lang="en-US" sz="2800" dirty="0"/>
              <a:t> </a:t>
            </a:r>
            <a:r>
              <a:rPr lang="en-US" sz="2800" dirty="0" err="1"/>
              <a:t>cánh</a:t>
            </a:r>
            <a:r>
              <a:rPr lang="en-US" sz="2800" dirty="0"/>
              <a:t> </a:t>
            </a:r>
            <a:r>
              <a:rPr lang="en-US" sz="2800" dirty="0" err="1"/>
              <a:t>sẽ</a:t>
            </a:r>
            <a:r>
              <a:rPr lang="en-US" sz="2800" dirty="0"/>
              <a:t> </a:t>
            </a:r>
            <a:r>
              <a:rPr lang="en-US" sz="2800" dirty="0" err="1"/>
              <a:t>giúp</a:t>
            </a:r>
            <a:r>
              <a:rPr lang="en-US" sz="2800" dirty="0"/>
              <a:t> </a:t>
            </a:r>
            <a:r>
              <a:rPr lang="en-US" sz="2800" dirty="0" err="1"/>
              <a:t>ba</a:t>
            </a:r>
            <a:r>
              <a:rPr lang="en-US" sz="2800" dirty="0"/>
              <a:t> con </a:t>
            </a:r>
            <a:r>
              <a:rPr lang="en-US" sz="2800" dirty="0" err="1"/>
              <a:t>chở</a:t>
            </a:r>
            <a:r>
              <a:rPr lang="en-US" sz="2800" dirty="0"/>
              <a:t> </a:t>
            </a:r>
            <a:r>
              <a:rPr lang="en-US" sz="2800" dirty="0" err="1"/>
              <a:t>khách</a:t>
            </a:r>
            <a:r>
              <a:rPr lang="en-US" sz="2800" dirty="0"/>
              <a:t> </a:t>
            </a:r>
            <a:r>
              <a:rPr lang="en-US" sz="2800" dirty="0" err="1"/>
              <a:t>đi</a:t>
            </a:r>
            <a:r>
              <a:rPr lang="en-US" sz="2800" dirty="0"/>
              <a:t> </a:t>
            </a:r>
            <a:r>
              <a:rPr lang="en-US" sz="2800" dirty="0" err="1"/>
              <a:t>nhanh</a:t>
            </a:r>
            <a:r>
              <a:rPr lang="en-US" sz="2800" dirty="0"/>
              <a:t> </a:t>
            </a:r>
            <a:r>
              <a:rPr lang="en-US" sz="2800" dirty="0" err="1"/>
              <a:t>hơn</a:t>
            </a:r>
            <a:r>
              <a:rPr lang="en-US" sz="2800" dirty="0"/>
              <a:t>.</a:t>
            </a:r>
          </a:p>
          <a:p>
            <a:pPr algn="just"/>
            <a:r>
              <a:rPr lang="en-US" sz="2800" dirty="0"/>
              <a:t>      </a:t>
            </a:r>
            <a:r>
              <a:rPr lang="en-US" sz="2800" dirty="0" err="1"/>
              <a:t>Sản</a:t>
            </a:r>
            <a:r>
              <a:rPr lang="en-US" sz="2800" dirty="0"/>
              <a:t> </a:t>
            </a:r>
            <a:r>
              <a:rPr lang="en-US" sz="2800" dirty="0" err="1"/>
              <a:t>phẩm</a:t>
            </a:r>
            <a:r>
              <a:rPr lang="en-US" sz="2800" dirty="0"/>
              <a:t> của </a:t>
            </a:r>
            <a:r>
              <a:rPr lang="en-US" sz="2800" dirty="0" err="1"/>
              <a:t>lớp</a:t>
            </a:r>
            <a:r>
              <a:rPr lang="en-US" sz="2800" dirty="0"/>
              <a:t> </a:t>
            </a:r>
            <a:r>
              <a:rPr lang="en-US" sz="2800" dirty="0" err="1"/>
              <a:t>trưởng</a:t>
            </a:r>
            <a:r>
              <a:rPr lang="en-US" sz="2800" dirty="0"/>
              <a:t> </a:t>
            </a:r>
            <a:r>
              <a:rPr lang="en-US" sz="2800" dirty="0" err="1"/>
              <a:t>là</a:t>
            </a:r>
            <a:r>
              <a:rPr lang="en-US" sz="2800" dirty="0"/>
              <a:t> </a:t>
            </a:r>
            <a:r>
              <a:rPr lang="en-US" sz="2800" dirty="0" err="1"/>
              <a:t>một</a:t>
            </a:r>
            <a:r>
              <a:rPr lang="en-US" sz="2800" dirty="0"/>
              <a:t> </a:t>
            </a:r>
            <a:r>
              <a:rPr lang="en-US" sz="2800" dirty="0" err="1"/>
              <a:t>chú</a:t>
            </a:r>
            <a:r>
              <a:rPr lang="en-US" sz="2800" dirty="0"/>
              <a:t> </a:t>
            </a:r>
            <a:r>
              <a:rPr lang="en-US" sz="2800" dirty="0" err="1"/>
              <a:t>nhện</a:t>
            </a:r>
            <a:r>
              <a:rPr lang="en-US" sz="2800" dirty="0"/>
              <a:t> </a:t>
            </a:r>
            <a:r>
              <a:rPr lang="en-US" sz="2800" dirty="0" err="1"/>
              <a:t>có</a:t>
            </a:r>
            <a:r>
              <a:rPr lang="en-US" sz="2800" dirty="0"/>
              <a:t> </a:t>
            </a:r>
            <a:r>
              <a:rPr lang="en-US" sz="2800" dirty="0" err="1"/>
              <a:t>cánh</a:t>
            </a:r>
            <a:r>
              <a:rPr lang="en-US" sz="2800" dirty="0"/>
              <a:t> </a:t>
            </a:r>
            <a:r>
              <a:rPr lang="en-US" sz="2800" dirty="0" err="1"/>
              <a:t>để</a:t>
            </a:r>
            <a:r>
              <a:rPr lang="en-US" sz="2800" dirty="0"/>
              <a:t> </a:t>
            </a:r>
            <a:r>
              <a:rPr lang="en-US" sz="2800" dirty="0" err="1"/>
              <a:t>hái</a:t>
            </a:r>
            <a:r>
              <a:rPr lang="en-US" sz="2800" dirty="0"/>
              <a:t> </a:t>
            </a:r>
            <a:r>
              <a:rPr lang="en-US" sz="2800" dirty="0" err="1"/>
              <a:t>xoài</a:t>
            </a:r>
            <a:r>
              <a:rPr lang="en-US" sz="2800" dirty="0"/>
              <a:t>. </a:t>
            </a:r>
            <a:r>
              <a:rPr lang="en-US" sz="2800" dirty="0" err="1"/>
              <a:t>Chú</a:t>
            </a:r>
            <a:r>
              <a:rPr lang="en-US" sz="2800" dirty="0"/>
              <a:t> bay </a:t>
            </a:r>
            <a:r>
              <a:rPr lang="en-US" sz="2800" dirty="0" err="1"/>
              <a:t>đến</a:t>
            </a:r>
            <a:r>
              <a:rPr lang="en-US" sz="2800" dirty="0"/>
              <a:t> </a:t>
            </a:r>
            <a:r>
              <a:rPr lang="en-US" sz="2800" dirty="0" err="1"/>
              <a:t>từng</a:t>
            </a:r>
            <a:r>
              <a:rPr lang="en-US" sz="2800" dirty="0"/>
              <a:t> </a:t>
            </a:r>
            <a:r>
              <a:rPr lang="en-US" sz="2800" dirty="0" err="1"/>
              <a:t>quả</a:t>
            </a:r>
            <a:r>
              <a:rPr lang="en-US" sz="2800" dirty="0"/>
              <a:t>, </a:t>
            </a:r>
            <a:r>
              <a:rPr lang="en-US" sz="2800" dirty="0" err="1"/>
              <a:t>nhả</a:t>
            </a:r>
            <a:r>
              <a:rPr lang="en-US" sz="2800" dirty="0"/>
              <a:t> </a:t>
            </a:r>
            <a:r>
              <a:rPr lang="en-US" sz="2800" dirty="0" err="1"/>
              <a:t>tơ</a:t>
            </a:r>
            <a:r>
              <a:rPr lang="en-US" sz="2800" dirty="0"/>
              <a:t> </a:t>
            </a:r>
            <a:r>
              <a:rPr lang="en-US" sz="2800" dirty="0" err="1"/>
              <a:t>gói</a:t>
            </a:r>
            <a:r>
              <a:rPr lang="en-US" sz="2800" dirty="0"/>
              <a:t> </a:t>
            </a:r>
            <a:r>
              <a:rPr lang="en-US" sz="2800" dirty="0" err="1"/>
              <a:t>những</a:t>
            </a:r>
            <a:r>
              <a:rPr lang="en-US" sz="2800" dirty="0"/>
              <a:t> </a:t>
            </a:r>
            <a:r>
              <a:rPr lang="en-US" sz="2800" dirty="0" err="1"/>
              <a:t>quả</a:t>
            </a:r>
            <a:r>
              <a:rPr lang="en-US" sz="2800" dirty="0"/>
              <a:t> </a:t>
            </a:r>
            <a:r>
              <a:rPr lang="en-US" sz="2800" dirty="0" err="1"/>
              <a:t>xoài</a:t>
            </a:r>
            <a:r>
              <a:rPr lang="en-US" sz="2800" dirty="0"/>
              <a:t> </a:t>
            </a:r>
            <a:r>
              <a:rPr lang="en-US" sz="2800" dirty="0" err="1"/>
              <a:t>thả</a:t>
            </a:r>
            <a:r>
              <a:rPr lang="en-US" sz="2800" dirty="0"/>
              <a:t> </a:t>
            </a:r>
            <a:r>
              <a:rPr lang="en-US" sz="2800" dirty="0" err="1"/>
              <a:t>vào</a:t>
            </a:r>
            <a:r>
              <a:rPr lang="en-US" sz="2800" dirty="0"/>
              <a:t> </a:t>
            </a:r>
            <a:r>
              <a:rPr lang="en-US" sz="2800" dirty="0" err="1"/>
              <a:t>giỏ</a:t>
            </a:r>
            <a:r>
              <a:rPr lang="en-US" sz="2800" dirty="0"/>
              <a:t>. </a:t>
            </a:r>
            <a:r>
              <a:rPr lang="en-US" sz="2800" dirty="0" err="1"/>
              <a:t>Một</a:t>
            </a:r>
            <a:r>
              <a:rPr lang="en-US" sz="2800" dirty="0"/>
              <a:t> </a:t>
            </a:r>
            <a:r>
              <a:rPr lang="en-US" sz="2800" dirty="0" err="1"/>
              <a:t>bạn</a:t>
            </a:r>
            <a:r>
              <a:rPr lang="en-US" sz="2800" dirty="0"/>
              <a:t> </a:t>
            </a:r>
            <a:r>
              <a:rPr lang="en-US" sz="2800" dirty="0" err="1"/>
              <a:t>gái</a:t>
            </a:r>
            <a:r>
              <a:rPr lang="en-US" sz="2800" dirty="0"/>
              <a:t> </a:t>
            </a:r>
            <a:r>
              <a:rPr lang="en-US" sz="2800" dirty="0" err="1"/>
              <a:t>vẽ</a:t>
            </a:r>
            <a:r>
              <a:rPr lang="en-US" sz="2800" dirty="0"/>
              <a:t> </a:t>
            </a:r>
            <a:r>
              <a:rPr lang="en-US" sz="2800" dirty="0" err="1"/>
              <a:t>chú</a:t>
            </a:r>
            <a:r>
              <a:rPr lang="en-US" sz="2800" dirty="0"/>
              <a:t> </a:t>
            </a:r>
            <a:r>
              <a:rPr lang="en-US" sz="2800" dirty="0" err="1"/>
              <a:t>rô</a:t>
            </a:r>
            <a:r>
              <a:rPr lang="en-US" sz="2800" dirty="0"/>
              <a:t> </a:t>
            </a:r>
            <a:r>
              <a:rPr lang="en-US" sz="2800" dirty="0" err="1"/>
              <a:t>bốt</a:t>
            </a:r>
            <a:r>
              <a:rPr lang="en-US" sz="2800" dirty="0"/>
              <a:t> </a:t>
            </a:r>
            <a:r>
              <a:rPr lang="en-US" sz="2800" dirty="0" err="1"/>
              <a:t>hình</a:t>
            </a:r>
            <a:r>
              <a:rPr lang="en-US" sz="2800" dirty="0"/>
              <a:t> con </a:t>
            </a:r>
            <a:r>
              <a:rPr lang="en-US" sz="2800" dirty="0" err="1"/>
              <a:t>ốc</a:t>
            </a:r>
            <a:r>
              <a:rPr lang="en-US" sz="2800" dirty="0"/>
              <a:t> </a:t>
            </a:r>
            <a:r>
              <a:rPr lang="en-US" sz="2800" dirty="0" err="1"/>
              <a:t>sên</a:t>
            </a:r>
            <a:r>
              <a:rPr lang="en-US" sz="2800" dirty="0"/>
              <a:t> </a:t>
            </a:r>
            <a:r>
              <a:rPr lang="en-US" sz="2800" dirty="0" err="1"/>
              <a:t>chuyên</a:t>
            </a:r>
            <a:r>
              <a:rPr lang="en-US" sz="2800" dirty="0"/>
              <a:t> </a:t>
            </a:r>
            <a:r>
              <a:rPr lang="en-US" sz="2800" dirty="0" err="1"/>
              <a:t>việc</a:t>
            </a:r>
            <a:r>
              <a:rPr lang="en-US" sz="2800" dirty="0"/>
              <a:t> </a:t>
            </a:r>
            <a:r>
              <a:rPr lang="en-US" sz="2800" dirty="0" err="1"/>
              <a:t>nhổ</a:t>
            </a:r>
            <a:r>
              <a:rPr lang="en-US" sz="2800" dirty="0"/>
              <a:t> </a:t>
            </a:r>
            <a:r>
              <a:rPr lang="en-US" sz="2800" dirty="0" err="1"/>
              <a:t>cỏ</a:t>
            </a:r>
            <a:r>
              <a:rPr lang="en-US" sz="2800" dirty="0"/>
              <a:t>. </a:t>
            </a:r>
            <a:r>
              <a:rPr lang="en-US" sz="2800" dirty="0" err="1"/>
              <a:t>Còn</a:t>
            </a:r>
            <a:r>
              <a:rPr lang="en-US" sz="2800" dirty="0"/>
              <a:t> </a:t>
            </a:r>
            <a:r>
              <a:rPr lang="en-US" sz="2800" dirty="0" err="1"/>
              <a:t>sản</a:t>
            </a:r>
            <a:r>
              <a:rPr lang="en-US" sz="2800" dirty="0"/>
              <a:t> </a:t>
            </a:r>
            <a:r>
              <a:rPr lang="en-US" sz="2800" dirty="0" err="1"/>
              <a:t>phẩm</a:t>
            </a:r>
            <a:r>
              <a:rPr lang="en-US" sz="2800" dirty="0"/>
              <a:t> của </a:t>
            </a:r>
            <a:r>
              <a:rPr lang="en-US" sz="2800" dirty="0" err="1"/>
              <a:t>bạn</a:t>
            </a:r>
            <a:r>
              <a:rPr lang="en-US" sz="2800" dirty="0"/>
              <a:t> Minh </a:t>
            </a:r>
            <a:r>
              <a:rPr lang="en-US" sz="2800" dirty="0" err="1"/>
              <a:t>là</a:t>
            </a:r>
            <a:r>
              <a:rPr lang="en-US" sz="2800" dirty="0"/>
              <a:t> </a:t>
            </a:r>
            <a:r>
              <a:rPr lang="en-US" sz="2800" dirty="0" err="1"/>
              <a:t>cái</a:t>
            </a:r>
            <a:r>
              <a:rPr lang="en-US" sz="2800" dirty="0"/>
              <a:t> </a:t>
            </a:r>
            <a:r>
              <a:rPr lang="en-US" sz="2800" dirty="0" err="1"/>
              <a:t>máy</a:t>
            </a:r>
            <a:r>
              <a:rPr lang="en-US" sz="2800" dirty="0"/>
              <a:t> </a:t>
            </a:r>
            <a:r>
              <a:rPr lang="en-US" sz="2800" dirty="0" err="1"/>
              <a:t>hình</a:t>
            </a:r>
            <a:r>
              <a:rPr lang="en-US" sz="2800" dirty="0"/>
              <a:t> con </a:t>
            </a:r>
            <a:r>
              <a:rPr lang="en-US" sz="2800" dirty="0" err="1"/>
              <a:t>cua</a:t>
            </a:r>
            <a:r>
              <a:rPr lang="en-US" sz="2800" dirty="0"/>
              <a:t> </a:t>
            </a:r>
            <a:r>
              <a:rPr lang="en-US" sz="2800" dirty="0" err="1"/>
              <a:t>khổng</a:t>
            </a:r>
            <a:r>
              <a:rPr lang="en-US" sz="2800" dirty="0"/>
              <a:t> </a:t>
            </a:r>
            <a:r>
              <a:rPr lang="en-US" sz="2800" dirty="0" err="1"/>
              <a:t>lồ</a:t>
            </a:r>
            <a:r>
              <a:rPr lang="en-US" sz="2800" dirty="0"/>
              <a:t>, </a:t>
            </a:r>
            <a:r>
              <a:rPr lang="en-US" sz="2800" dirty="0" err="1"/>
              <a:t>càng</a:t>
            </a:r>
            <a:r>
              <a:rPr lang="en-US" sz="2800" dirty="0"/>
              <a:t> </a:t>
            </a:r>
            <a:r>
              <a:rPr lang="en-US" sz="2800" dirty="0" err="1"/>
              <a:t>và</a:t>
            </a:r>
            <a:r>
              <a:rPr lang="en-US" sz="2800" dirty="0"/>
              <a:t> </a:t>
            </a:r>
            <a:r>
              <a:rPr lang="en-US" sz="2800" dirty="0" err="1"/>
              <a:t>chân</a:t>
            </a:r>
            <a:r>
              <a:rPr lang="en-US" sz="2800" dirty="0"/>
              <a:t> </a:t>
            </a:r>
            <a:r>
              <a:rPr lang="en-US" sz="2800" dirty="0" err="1"/>
              <a:t>máy</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hút</a:t>
            </a:r>
            <a:r>
              <a:rPr lang="en-US" sz="2800" dirty="0"/>
              <a:t> </a:t>
            </a:r>
            <a:r>
              <a:rPr lang="en-US" sz="2800" dirty="0" err="1"/>
              <a:t>được</a:t>
            </a:r>
            <a:r>
              <a:rPr lang="en-US" sz="2800" dirty="0"/>
              <a:t> </a:t>
            </a:r>
            <a:r>
              <a:rPr lang="en-US" sz="2800" dirty="0" err="1"/>
              <a:t>những</a:t>
            </a:r>
            <a:r>
              <a:rPr lang="en-US" sz="2800" dirty="0"/>
              <a:t> </a:t>
            </a:r>
            <a:r>
              <a:rPr lang="en-US" sz="2800" dirty="0" err="1"/>
              <a:t>hạt</a:t>
            </a:r>
            <a:r>
              <a:rPr lang="en-US" sz="2800" dirty="0"/>
              <a:t> </a:t>
            </a:r>
            <a:r>
              <a:rPr lang="en-US" sz="2800" dirty="0" err="1"/>
              <a:t>lúa</a:t>
            </a:r>
            <a:r>
              <a:rPr lang="en-US" sz="2800" dirty="0"/>
              <a:t> </a:t>
            </a:r>
            <a:r>
              <a:rPr lang="en-US" sz="2800" dirty="0" err="1"/>
              <a:t>trên</a:t>
            </a:r>
            <a:r>
              <a:rPr lang="en-US" sz="2800" dirty="0"/>
              <a:t> </a:t>
            </a:r>
            <a:r>
              <a:rPr lang="en-US" sz="2800" dirty="0" err="1"/>
              <a:t>đồng</a:t>
            </a:r>
            <a:r>
              <a:rPr lang="en-US" sz="2800" dirty="0"/>
              <a:t>.</a:t>
            </a:r>
          </a:p>
          <a:p>
            <a:pPr algn="just"/>
            <a:r>
              <a:rPr lang="en-US" sz="2800" dirty="0"/>
              <a:t>   -  </a:t>
            </a:r>
            <a:r>
              <a:rPr lang="en-US" sz="2800" dirty="0" err="1"/>
              <a:t>Có</a:t>
            </a:r>
            <a:r>
              <a:rPr lang="en-US" sz="2800" dirty="0"/>
              <a:t> </a:t>
            </a:r>
            <a:r>
              <a:rPr lang="en-US" sz="2800" dirty="0" err="1"/>
              <a:t>cái</a:t>
            </a:r>
            <a:r>
              <a:rPr lang="en-US" sz="2800" dirty="0"/>
              <a:t> </a:t>
            </a:r>
            <a:r>
              <a:rPr lang="en-US" sz="2800" dirty="0" err="1"/>
              <a:t>máy</a:t>
            </a:r>
            <a:r>
              <a:rPr lang="en-US" sz="2800" dirty="0"/>
              <a:t> </a:t>
            </a:r>
            <a:r>
              <a:rPr lang="en-US" sz="2800" dirty="0" err="1"/>
              <a:t>hút</a:t>
            </a:r>
            <a:r>
              <a:rPr lang="en-US" sz="2800" dirty="0"/>
              <a:t> </a:t>
            </a:r>
            <a:r>
              <a:rPr lang="en-US" sz="2800" dirty="0" err="1"/>
              <a:t>này</a:t>
            </a:r>
            <a:r>
              <a:rPr lang="en-US" sz="2800" dirty="0"/>
              <a:t>, </a:t>
            </a:r>
            <a:r>
              <a:rPr lang="en-US" sz="2800" dirty="0" err="1"/>
              <a:t>ba</a:t>
            </a:r>
            <a:r>
              <a:rPr lang="en-US" sz="2800" dirty="0"/>
              <a:t> </a:t>
            </a:r>
            <a:r>
              <a:rPr lang="en-US" sz="2800" dirty="0" err="1"/>
              <a:t>mẹ</a:t>
            </a:r>
            <a:r>
              <a:rPr lang="en-US" sz="2800" dirty="0"/>
              <a:t> con </a:t>
            </a:r>
            <a:r>
              <a:rPr lang="en-US" sz="2800" dirty="0" err="1"/>
              <a:t>sẽ</a:t>
            </a:r>
            <a:r>
              <a:rPr lang="en-US" sz="2800" dirty="0"/>
              <a:t> </a:t>
            </a:r>
            <a:r>
              <a:rPr lang="en-US" sz="2800" dirty="0" err="1"/>
              <a:t>thu</a:t>
            </a:r>
            <a:r>
              <a:rPr lang="en-US" sz="2800" dirty="0"/>
              <a:t> </a:t>
            </a:r>
            <a:r>
              <a:rPr lang="en-US" sz="2800" dirty="0" err="1"/>
              <a:t>hoạch</a:t>
            </a:r>
            <a:r>
              <a:rPr lang="en-US" sz="2800" dirty="0"/>
              <a:t> </a:t>
            </a:r>
            <a:r>
              <a:rPr lang="en-US" sz="2800" dirty="0" err="1"/>
              <a:t>lúa</a:t>
            </a:r>
            <a:r>
              <a:rPr lang="en-US" sz="2800" dirty="0"/>
              <a:t> </a:t>
            </a:r>
            <a:r>
              <a:rPr lang="en-US" sz="2800" dirty="0" err="1"/>
              <a:t>nhanh</a:t>
            </a:r>
            <a:r>
              <a:rPr lang="en-US" sz="2800" dirty="0"/>
              <a:t> </a:t>
            </a:r>
            <a:r>
              <a:rPr lang="en-US" sz="2800" dirty="0" err="1"/>
              <a:t>hơn</a:t>
            </a:r>
            <a:r>
              <a:rPr lang="en-US" sz="2800" dirty="0"/>
              <a:t>. – Minh </a:t>
            </a:r>
            <a:r>
              <a:rPr lang="en-US" sz="2800" dirty="0" err="1"/>
              <a:t>hào</a:t>
            </a:r>
            <a:r>
              <a:rPr lang="en-US" sz="2800" dirty="0"/>
              <a:t> </a:t>
            </a:r>
            <a:r>
              <a:rPr lang="en-US" sz="2800" dirty="0" err="1"/>
              <a:t>hứng</a:t>
            </a:r>
            <a:r>
              <a:rPr lang="en-US" sz="2800" dirty="0"/>
              <a:t>.</a:t>
            </a:r>
          </a:p>
        </p:txBody>
      </p:sp>
      <p:grpSp>
        <p:nvGrpSpPr>
          <p:cNvPr id="37" name="Nhóm 13">
            <a:extLst>
              <a:ext uri="{FF2B5EF4-FFF2-40B4-BE49-F238E27FC236}">
                <a16:creationId xmlns:a16="http://schemas.microsoft.com/office/drawing/2014/main" id="{530D3754-BB0B-7ECD-06D8-9B0C8D9E8BD6}"/>
              </a:ext>
            </a:extLst>
          </p:cNvPr>
          <p:cNvGrpSpPr/>
          <p:nvPr/>
        </p:nvGrpSpPr>
        <p:grpSpPr>
          <a:xfrm>
            <a:off x="4895247" y="2375458"/>
            <a:ext cx="7404976" cy="569778"/>
            <a:chOff x="638175" y="4959731"/>
            <a:chExt cx="7393121" cy="461666"/>
          </a:xfrm>
        </p:grpSpPr>
        <p:sp>
          <p:nvSpPr>
            <p:cNvPr id="38"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15">
              <a:extLst>
                <a:ext uri="{FF2B5EF4-FFF2-40B4-BE49-F238E27FC236}">
                  <a16:creationId xmlns:a16="http://schemas.microsoft.com/office/drawing/2014/main" id="{66B87C45-9F8E-C469-7562-478FBFFC95B0}"/>
                </a:ext>
              </a:extLst>
            </p:cNvPr>
            <p:cNvSpPr txBox="1"/>
            <p:nvPr/>
          </p:nvSpPr>
          <p:spPr>
            <a:xfrm>
              <a:off x="638175" y="4959731"/>
              <a:ext cx="7393121" cy="423942"/>
            </a:xfrm>
            <a:prstGeom prst="rect">
              <a:avLst/>
            </a:prstGeom>
            <a:noFill/>
          </p:spPr>
          <p:txBody>
            <a:bodyPr wrap="square" rtlCol="0">
              <a:spAutoFit/>
            </a:bodyPr>
            <a:lstStyle/>
            <a:p>
              <a:r>
                <a:rPr lang="en-US" sz="2800" dirty="0" err="1"/>
                <a:t>Bạn</a:t>
              </a:r>
              <a:r>
                <a:rPr lang="en-US" sz="2800" dirty="0"/>
                <a:t> </a:t>
              </a:r>
              <a:r>
                <a:rPr lang="en-US" sz="2800" dirty="0" err="1"/>
                <a:t>Tâm</a:t>
              </a:r>
              <a:r>
                <a:rPr lang="en-US" sz="2800" dirty="0"/>
                <a:t> </a:t>
              </a:r>
              <a:r>
                <a:rPr lang="en-US" sz="2800" dirty="0" err="1"/>
                <a:t>vẽ</a:t>
              </a:r>
              <a:r>
                <a:rPr lang="en-US" sz="2800" dirty="0"/>
                <a:t> </a:t>
              </a:r>
              <a:r>
                <a:rPr lang="en-US" sz="2800" dirty="0" err="1"/>
                <a:t>chiếc</a:t>
              </a:r>
              <a:r>
                <a:rPr lang="en-US" sz="2800" dirty="0"/>
                <a:t> ô </a:t>
              </a:r>
              <a:r>
                <a:rPr lang="en-US" sz="2800" dirty="0" err="1"/>
                <a:t>tô</a:t>
              </a:r>
              <a:r>
                <a:rPr lang="en-US" sz="2800" dirty="0"/>
                <a:t> </a:t>
              </a:r>
              <a:r>
                <a:rPr lang="en-US" sz="2800" dirty="0" err="1"/>
                <a:t>mềm</a:t>
              </a:r>
              <a:r>
                <a:rPr lang="en-US" sz="2800" dirty="0"/>
                <a:t> </a:t>
              </a:r>
              <a:r>
                <a:rPr lang="en-US" sz="2800" dirty="0" err="1"/>
                <a:t>như</a:t>
              </a:r>
              <a:r>
                <a:rPr lang="en-US" sz="2800" dirty="0"/>
                <a:t> </a:t>
              </a:r>
              <a:r>
                <a:rPr lang="en-US" sz="2800" dirty="0" err="1"/>
                <a:t>một</a:t>
              </a:r>
              <a:r>
                <a:rPr lang="en-US" sz="2800" dirty="0"/>
                <a:t> </a:t>
              </a:r>
              <a:r>
                <a:rPr lang="en-US" sz="2800" dirty="0" err="1"/>
                <a:t>quả</a:t>
              </a:r>
              <a:r>
                <a:rPr lang="en-US" sz="2800" dirty="0"/>
                <a:t> </a:t>
              </a:r>
              <a:r>
                <a:rPr lang="en-US" sz="2800" dirty="0" err="1"/>
                <a:t>bóng</a:t>
              </a:r>
              <a:endParaRPr lang="en-US" sz="2800" dirty="0"/>
            </a:p>
          </p:txBody>
        </p:sp>
      </p:grpSp>
      <p:grpSp>
        <p:nvGrpSpPr>
          <p:cNvPr id="41" name="Nhóm 13">
            <a:extLst>
              <a:ext uri="{FF2B5EF4-FFF2-40B4-BE49-F238E27FC236}">
                <a16:creationId xmlns:a16="http://schemas.microsoft.com/office/drawing/2014/main" id="{530D3754-BB0B-7ECD-06D8-9B0C8D9E8BD6}"/>
              </a:ext>
            </a:extLst>
          </p:cNvPr>
          <p:cNvGrpSpPr/>
          <p:nvPr/>
        </p:nvGrpSpPr>
        <p:grpSpPr>
          <a:xfrm>
            <a:off x="246769" y="2879320"/>
            <a:ext cx="8331966" cy="569778"/>
            <a:chOff x="638175" y="4959731"/>
            <a:chExt cx="7393121" cy="461666"/>
          </a:xfrm>
        </p:grpSpPr>
        <p:sp>
          <p:nvSpPr>
            <p:cNvPr id="42"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15">
              <a:extLst>
                <a:ext uri="{FF2B5EF4-FFF2-40B4-BE49-F238E27FC236}">
                  <a16:creationId xmlns:a16="http://schemas.microsoft.com/office/drawing/2014/main" id="{66B87C45-9F8E-C469-7562-478FBFFC95B0}"/>
                </a:ext>
              </a:extLst>
            </p:cNvPr>
            <p:cNvSpPr txBox="1"/>
            <p:nvPr/>
          </p:nvSpPr>
          <p:spPr>
            <a:xfrm>
              <a:off x="638175" y="4959731"/>
              <a:ext cx="7393121" cy="423942"/>
            </a:xfrm>
            <a:prstGeom prst="rect">
              <a:avLst/>
            </a:prstGeom>
            <a:noFill/>
          </p:spPr>
          <p:txBody>
            <a:bodyPr wrap="square" rtlCol="0">
              <a:spAutoFit/>
            </a:bodyPr>
            <a:lstStyle/>
            <a:p>
              <a:pPr algn="just"/>
              <a:r>
                <a:rPr lang="en-US" sz="2800" dirty="0" err="1"/>
                <a:t>khổng</a:t>
              </a:r>
              <a:r>
                <a:rPr lang="en-US" sz="2800" dirty="0"/>
                <a:t> </a:t>
              </a:r>
              <a:r>
                <a:rPr lang="en-US" sz="2800" dirty="0" err="1"/>
                <a:t>lồ</a:t>
              </a:r>
              <a:r>
                <a:rPr lang="en-US" sz="2800" dirty="0"/>
                <a:t>, </a:t>
              </a:r>
              <a:r>
                <a:rPr lang="en-US" sz="2800" dirty="0" err="1"/>
                <a:t>vừa</a:t>
              </a:r>
              <a:r>
                <a:rPr lang="en-US" sz="2800" dirty="0"/>
                <a:t> </a:t>
              </a:r>
              <a:r>
                <a:rPr lang="en-US" sz="2800" dirty="0" err="1"/>
                <a:t>có</a:t>
              </a:r>
              <a:r>
                <a:rPr lang="en-US" sz="2800" dirty="0"/>
                <a:t> </a:t>
              </a:r>
              <a:r>
                <a:rPr lang="en-US" sz="2800" dirty="0" err="1"/>
                <a:t>đuôi</a:t>
              </a:r>
              <a:r>
                <a:rPr lang="en-US" sz="2800" dirty="0"/>
                <a:t> </a:t>
              </a:r>
              <a:r>
                <a:rPr lang="en-US" sz="2800" dirty="0" err="1"/>
                <a:t>cá</a:t>
              </a:r>
              <a:r>
                <a:rPr lang="en-US" sz="2800" dirty="0"/>
                <a:t> </a:t>
              </a:r>
              <a:r>
                <a:rPr lang="en-US" sz="2800" dirty="0" err="1"/>
                <a:t>để</a:t>
              </a:r>
              <a:r>
                <a:rPr lang="en-US" sz="2800" dirty="0"/>
                <a:t> </a:t>
              </a:r>
              <a:r>
                <a:rPr lang="en-US" sz="2800" dirty="0" err="1"/>
                <a:t>bơi</a:t>
              </a:r>
              <a:r>
                <a:rPr lang="en-US" sz="2800" dirty="0"/>
                <a:t> </a:t>
              </a:r>
              <a:r>
                <a:rPr lang="en-US" sz="2800" dirty="0" err="1"/>
                <a:t>vừa</a:t>
              </a:r>
              <a:r>
                <a:rPr lang="en-US" sz="2800" dirty="0"/>
                <a:t> </a:t>
              </a:r>
              <a:r>
                <a:rPr lang="en-US" sz="2800" dirty="0" err="1"/>
                <a:t>có</a:t>
              </a:r>
              <a:r>
                <a:rPr lang="en-US" sz="2800" dirty="0"/>
                <a:t> </a:t>
              </a:r>
              <a:r>
                <a:rPr lang="en-US" sz="2800" dirty="0" err="1"/>
                <a:t>đôi</a:t>
              </a:r>
              <a:r>
                <a:rPr lang="en-US" sz="2800" dirty="0"/>
                <a:t> </a:t>
              </a:r>
              <a:r>
                <a:rPr lang="en-US" sz="2800" dirty="0" err="1"/>
                <a:t>cánh</a:t>
              </a:r>
              <a:r>
                <a:rPr lang="en-US" sz="2800" dirty="0"/>
                <a:t> </a:t>
              </a:r>
              <a:r>
                <a:rPr lang="en-US" sz="2800" dirty="0" err="1"/>
                <a:t>để</a:t>
              </a:r>
              <a:r>
                <a:rPr lang="en-US" sz="2800" dirty="0"/>
                <a:t> bay.</a:t>
              </a:r>
            </a:p>
          </p:txBody>
        </p:sp>
      </p:grpSp>
      <p:grpSp>
        <p:nvGrpSpPr>
          <p:cNvPr id="51" name="Nhóm 13">
            <a:extLst>
              <a:ext uri="{FF2B5EF4-FFF2-40B4-BE49-F238E27FC236}">
                <a16:creationId xmlns:a16="http://schemas.microsoft.com/office/drawing/2014/main" id="{530D3754-BB0B-7ECD-06D8-9B0C8D9E8BD6}"/>
              </a:ext>
            </a:extLst>
          </p:cNvPr>
          <p:cNvGrpSpPr/>
          <p:nvPr/>
        </p:nvGrpSpPr>
        <p:grpSpPr>
          <a:xfrm>
            <a:off x="722259" y="3724314"/>
            <a:ext cx="9369392" cy="543210"/>
            <a:chOff x="638175" y="4959731"/>
            <a:chExt cx="7393121" cy="773071"/>
          </a:xfrm>
          <a:solidFill>
            <a:schemeClr val="accent1">
              <a:lumMod val="40000"/>
              <a:lumOff val="60000"/>
            </a:schemeClr>
          </a:solidFill>
        </p:grpSpPr>
        <p:sp>
          <p:nvSpPr>
            <p:cNvPr id="52"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ộp Văn bản 15">
              <a:extLst>
                <a:ext uri="{FF2B5EF4-FFF2-40B4-BE49-F238E27FC236}">
                  <a16:creationId xmlns:a16="http://schemas.microsoft.com/office/drawing/2014/main" id="{66B87C45-9F8E-C469-7562-478FBFFC95B0}"/>
                </a:ext>
              </a:extLst>
            </p:cNvPr>
            <p:cNvSpPr txBox="1"/>
            <p:nvPr/>
          </p:nvSpPr>
          <p:spPr>
            <a:xfrm>
              <a:off x="638175" y="4959731"/>
              <a:ext cx="7393121" cy="773071"/>
            </a:xfrm>
            <a:prstGeom prst="rect">
              <a:avLst/>
            </a:prstGeom>
            <a:grpFill/>
          </p:spPr>
          <p:txBody>
            <a:bodyPr wrap="square" rtlCol="0">
              <a:spAutoFit/>
            </a:bodyPr>
            <a:lstStyle/>
            <a:p>
              <a:r>
                <a:rPr lang="en-US" sz="2800" dirty="0" err="1"/>
                <a:t>Sản</a:t>
              </a:r>
              <a:r>
                <a:rPr lang="en-US" sz="2800" dirty="0"/>
                <a:t> </a:t>
              </a:r>
              <a:r>
                <a:rPr lang="en-US" sz="2800" dirty="0" err="1"/>
                <a:t>phẩm</a:t>
              </a:r>
              <a:r>
                <a:rPr lang="en-US" sz="2800" dirty="0"/>
                <a:t> của </a:t>
              </a:r>
              <a:r>
                <a:rPr lang="en-US" sz="2800" dirty="0" err="1"/>
                <a:t>lớp</a:t>
              </a:r>
              <a:r>
                <a:rPr lang="en-US" sz="2800" dirty="0"/>
                <a:t> </a:t>
              </a:r>
              <a:r>
                <a:rPr lang="en-US" sz="2800" dirty="0" err="1"/>
                <a:t>trưởng</a:t>
              </a:r>
              <a:r>
                <a:rPr lang="en-US" sz="2800" dirty="0"/>
                <a:t> </a:t>
              </a:r>
              <a:r>
                <a:rPr lang="en-US" sz="2800" dirty="0" err="1"/>
                <a:t>là</a:t>
              </a:r>
              <a:r>
                <a:rPr lang="en-US" sz="2800" dirty="0"/>
                <a:t> </a:t>
              </a:r>
              <a:r>
                <a:rPr lang="en-US" sz="2800" dirty="0" err="1"/>
                <a:t>một</a:t>
              </a:r>
              <a:r>
                <a:rPr lang="en-US" sz="2800" dirty="0"/>
                <a:t> </a:t>
              </a:r>
              <a:r>
                <a:rPr lang="en-US" sz="2800" dirty="0" err="1"/>
                <a:t>chú</a:t>
              </a:r>
              <a:r>
                <a:rPr lang="en-US" sz="2800" dirty="0"/>
                <a:t> </a:t>
              </a:r>
              <a:r>
                <a:rPr lang="en-US" sz="2800" dirty="0" err="1"/>
                <a:t>nhện</a:t>
              </a:r>
              <a:r>
                <a:rPr lang="en-US" sz="2800" dirty="0"/>
                <a:t> </a:t>
              </a:r>
              <a:r>
                <a:rPr lang="en-US" sz="2800" dirty="0" err="1"/>
                <a:t>có</a:t>
              </a:r>
              <a:r>
                <a:rPr lang="en-US" sz="2800" dirty="0"/>
                <a:t> </a:t>
              </a:r>
              <a:r>
                <a:rPr lang="en-US" sz="2800" dirty="0" err="1"/>
                <a:t>cánh</a:t>
              </a:r>
              <a:r>
                <a:rPr lang="en-US" sz="2800" dirty="0"/>
                <a:t> </a:t>
              </a:r>
              <a:r>
                <a:rPr lang="en-US" sz="2800" dirty="0" err="1"/>
                <a:t>để</a:t>
              </a:r>
              <a:r>
                <a:rPr lang="en-US" sz="2800" dirty="0"/>
                <a:t> </a:t>
              </a:r>
              <a:r>
                <a:rPr lang="en-US" sz="2800" dirty="0" err="1"/>
                <a:t>hái</a:t>
              </a:r>
              <a:r>
                <a:rPr lang="en-US" sz="2800" dirty="0"/>
                <a:t> </a:t>
              </a:r>
              <a:r>
                <a:rPr lang="en-US" sz="2800" dirty="0" err="1"/>
                <a:t>xoài</a:t>
              </a:r>
              <a:r>
                <a:rPr lang="en-US" sz="2800" dirty="0"/>
                <a:t>.</a:t>
              </a:r>
            </a:p>
          </p:txBody>
        </p:sp>
      </p:grpSp>
      <p:grpSp>
        <p:nvGrpSpPr>
          <p:cNvPr id="54" name="Nhóm 13">
            <a:extLst>
              <a:ext uri="{FF2B5EF4-FFF2-40B4-BE49-F238E27FC236}">
                <a16:creationId xmlns:a16="http://schemas.microsoft.com/office/drawing/2014/main" id="{530D3754-BB0B-7ECD-06D8-9B0C8D9E8BD6}"/>
              </a:ext>
            </a:extLst>
          </p:cNvPr>
          <p:cNvGrpSpPr/>
          <p:nvPr/>
        </p:nvGrpSpPr>
        <p:grpSpPr>
          <a:xfrm>
            <a:off x="7375052" y="4157015"/>
            <a:ext cx="4678402" cy="543210"/>
            <a:chOff x="638175" y="4959731"/>
            <a:chExt cx="7393121" cy="773071"/>
          </a:xfrm>
          <a:solidFill>
            <a:srgbClr val="FFCC99"/>
          </a:solidFill>
        </p:grpSpPr>
        <p:sp>
          <p:nvSpPr>
            <p:cNvPr id="55"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ộp Văn bản 15">
              <a:extLst>
                <a:ext uri="{FF2B5EF4-FFF2-40B4-BE49-F238E27FC236}">
                  <a16:creationId xmlns:a16="http://schemas.microsoft.com/office/drawing/2014/main" id="{66B87C45-9F8E-C469-7562-478FBFFC95B0}"/>
                </a:ext>
              </a:extLst>
            </p:cNvPr>
            <p:cNvSpPr txBox="1"/>
            <p:nvPr/>
          </p:nvSpPr>
          <p:spPr>
            <a:xfrm>
              <a:off x="638175" y="4959731"/>
              <a:ext cx="7393121" cy="773071"/>
            </a:xfrm>
            <a:prstGeom prst="rect">
              <a:avLst/>
            </a:prstGeom>
            <a:grpFill/>
          </p:spPr>
          <p:txBody>
            <a:bodyPr wrap="square" rtlCol="0">
              <a:spAutoFit/>
            </a:bodyPr>
            <a:lstStyle/>
            <a:p>
              <a:r>
                <a:rPr lang="en-US" sz="2800" dirty="0" err="1"/>
                <a:t>Một</a:t>
              </a:r>
              <a:r>
                <a:rPr lang="en-US" sz="2800" dirty="0"/>
                <a:t> </a:t>
              </a:r>
              <a:r>
                <a:rPr lang="en-US" sz="2800" dirty="0" err="1"/>
                <a:t>bạn</a:t>
              </a:r>
              <a:r>
                <a:rPr lang="en-US" sz="2800" dirty="0"/>
                <a:t> </a:t>
              </a:r>
              <a:r>
                <a:rPr lang="en-US" sz="2800" dirty="0" err="1"/>
                <a:t>gái</a:t>
              </a:r>
              <a:r>
                <a:rPr lang="en-US" sz="2800" dirty="0"/>
                <a:t> </a:t>
              </a:r>
              <a:r>
                <a:rPr lang="en-US" sz="2800" dirty="0" err="1"/>
                <a:t>vẽ</a:t>
              </a:r>
              <a:r>
                <a:rPr lang="en-US" sz="2800" dirty="0"/>
                <a:t> </a:t>
              </a:r>
              <a:r>
                <a:rPr lang="en-US" sz="2800" dirty="0" err="1"/>
                <a:t>chú</a:t>
              </a:r>
              <a:r>
                <a:rPr lang="en-US" sz="2800" dirty="0"/>
                <a:t> </a:t>
              </a:r>
              <a:r>
                <a:rPr lang="en-US" sz="2800" dirty="0" err="1"/>
                <a:t>rô</a:t>
              </a:r>
              <a:r>
                <a:rPr lang="en-US" sz="2800" dirty="0"/>
                <a:t> </a:t>
              </a:r>
              <a:r>
                <a:rPr lang="en-US" sz="2800" dirty="0" err="1"/>
                <a:t>bốt</a:t>
              </a:r>
              <a:r>
                <a:rPr lang="en-US" sz="2800" dirty="0"/>
                <a:t> </a:t>
              </a:r>
              <a:r>
                <a:rPr lang="en-US" sz="2800" dirty="0" err="1"/>
                <a:t>hình</a:t>
              </a:r>
              <a:endParaRPr lang="en-US" sz="2800" dirty="0"/>
            </a:p>
          </p:txBody>
        </p:sp>
      </p:grpSp>
      <p:grpSp>
        <p:nvGrpSpPr>
          <p:cNvPr id="60" name="Nhóm 13">
            <a:extLst>
              <a:ext uri="{FF2B5EF4-FFF2-40B4-BE49-F238E27FC236}">
                <a16:creationId xmlns:a16="http://schemas.microsoft.com/office/drawing/2014/main" id="{530D3754-BB0B-7ECD-06D8-9B0C8D9E8BD6}"/>
              </a:ext>
            </a:extLst>
          </p:cNvPr>
          <p:cNvGrpSpPr/>
          <p:nvPr/>
        </p:nvGrpSpPr>
        <p:grpSpPr>
          <a:xfrm>
            <a:off x="271494" y="4543138"/>
            <a:ext cx="4678402" cy="543210"/>
            <a:chOff x="537302" y="4940615"/>
            <a:chExt cx="7393121" cy="773071"/>
          </a:xfrm>
          <a:solidFill>
            <a:srgbClr val="FFCC99"/>
          </a:solidFill>
        </p:grpSpPr>
        <p:sp>
          <p:nvSpPr>
            <p:cNvPr id="61"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ộp Văn bản 15">
              <a:extLst>
                <a:ext uri="{FF2B5EF4-FFF2-40B4-BE49-F238E27FC236}">
                  <a16:creationId xmlns:a16="http://schemas.microsoft.com/office/drawing/2014/main" id="{66B87C45-9F8E-C469-7562-478FBFFC95B0}"/>
                </a:ext>
              </a:extLst>
            </p:cNvPr>
            <p:cNvSpPr txBox="1"/>
            <p:nvPr/>
          </p:nvSpPr>
          <p:spPr>
            <a:xfrm>
              <a:off x="537302" y="4940615"/>
              <a:ext cx="7393121" cy="773071"/>
            </a:xfrm>
            <a:prstGeom prst="rect">
              <a:avLst/>
            </a:prstGeom>
            <a:grpFill/>
          </p:spPr>
          <p:txBody>
            <a:bodyPr wrap="square" rtlCol="0">
              <a:spAutoFit/>
            </a:bodyPr>
            <a:lstStyle/>
            <a:p>
              <a:r>
                <a:rPr lang="en-US" sz="2800" dirty="0"/>
                <a:t>con </a:t>
              </a:r>
              <a:r>
                <a:rPr lang="en-US" sz="2800" dirty="0" err="1"/>
                <a:t>ốc</a:t>
              </a:r>
              <a:r>
                <a:rPr lang="en-US" sz="2800" dirty="0"/>
                <a:t> </a:t>
              </a:r>
              <a:r>
                <a:rPr lang="en-US" sz="2800" dirty="0" err="1"/>
                <a:t>sên</a:t>
              </a:r>
              <a:r>
                <a:rPr lang="en-US" sz="2800" dirty="0"/>
                <a:t> </a:t>
              </a:r>
              <a:r>
                <a:rPr lang="en-US" sz="2800" dirty="0" err="1"/>
                <a:t>chuyên</a:t>
              </a:r>
              <a:r>
                <a:rPr lang="en-US" sz="2800" dirty="0"/>
                <a:t> </a:t>
              </a:r>
              <a:r>
                <a:rPr lang="en-US" sz="2800" dirty="0" err="1"/>
                <a:t>việc</a:t>
              </a:r>
              <a:r>
                <a:rPr lang="en-US" sz="2800" dirty="0"/>
                <a:t> </a:t>
              </a:r>
              <a:r>
                <a:rPr lang="en-US" sz="2800" dirty="0" err="1"/>
                <a:t>nhổ</a:t>
              </a:r>
              <a:r>
                <a:rPr lang="en-US" sz="2800" dirty="0"/>
                <a:t> </a:t>
              </a:r>
              <a:r>
                <a:rPr lang="en-US" sz="2800" dirty="0" err="1"/>
                <a:t>cỏ</a:t>
              </a:r>
              <a:r>
                <a:rPr lang="en-US" sz="2800" dirty="0"/>
                <a:t>.</a:t>
              </a:r>
            </a:p>
          </p:txBody>
        </p:sp>
      </p:grpSp>
      <p:grpSp>
        <p:nvGrpSpPr>
          <p:cNvPr id="63" name="Nhóm 13">
            <a:extLst>
              <a:ext uri="{FF2B5EF4-FFF2-40B4-BE49-F238E27FC236}">
                <a16:creationId xmlns:a16="http://schemas.microsoft.com/office/drawing/2014/main" id="{530D3754-BB0B-7ECD-06D8-9B0C8D9E8BD6}"/>
              </a:ext>
            </a:extLst>
          </p:cNvPr>
          <p:cNvGrpSpPr/>
          <p:nvPr/>
        </p:nvGrpSpPr>
        <p:grpSpPr>
          <a:xfrm>
            <a:off x="4866169" y="4574122"/>
            <a:ext cx="7181756" cy="543210"/>
            <a:chOff x="638175" y="4959731"/>
            <a:chExt cx="7393121" cy="773071"/>
          </a:xfrm>
          <a:solidFill>
            <a:schemeClr val="accent4">
              <a:lumMod val="40000"/>
              <a:lumOff val="60000"/>
            </a:schemeClr>
          </a:solidFill>
        </p:grpSpPr>
        <p:sp>
          <p:nvSpPr>
            <p:cNvPr id="64"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ộp Văn bản 15">
              <a:extLst>
                <a:ext uri="{FF2B5EF4-FFF2-40B4-BE49-F238E27FC236}">
                  <a16:creationId xmlns:a16="http://schemas.microsoft.com/office/drawing/2014/main" id="{66B87C45-9F8E-C469-7562-478FBFFC95B0}"/>
                </a:ext>
              </a:extLst>
            </p:cNvPr>
            <p:cNvSpPr txBox="1"/>
            <p:nvPr/>
          </p:nvSpPr>
          <p:spPr>
            <a:xfrm>
              <a:off x="638175" y="4959731"/>
              <a:ext cx="7393121" cy="773071"/>
            </a:xfrm>
            <a:prstGeom prst="rect">
              <a:avLst/>
            </a:prstGeom>
            <a:grpFill/>
          </p:spPr>
          <p:txBody>
            <a:bodyPr wrap="square" rtlCol="0">
              <a:spAutoFit/>
            </a:bodyPr>
            <a:lstStyle/>
            <a:p>
              <a:r>
                <a:rPr lang="en-US" sz="2800" dirty="0" err="1"/>
                <a:t>Còn</a:t>
              </a:r>
              <a:r>
                <a:rPr lang="en-US" sz="2800" dirty="0"/>
                <a:t> </a:t>
              </a:r>
              <a:r>
                <a:rPr lang="en-US" sz="2800" dirty="0" err="1"/>
                <a:t>sản</a:t>
              </a:r>
              <a:r>
                <a:rPr lang="en-US" sz="2800" dirty="0"/>
                <a:t> </a:t>
              </a:r>
              <a:r>
                <a:rPr lang="en-US" sz="2800" dirty="0" err="1"/>
                <a:t>phẩm</a:t>
              </a:r>
              <a:r>
                <a:rPr lang="en-US" sz="2800" dirty="0"/>
                <a:t> của </a:t>
              </a:r>
              <a:r>
                <a:rPr lang="en-US" sz="2800" dirty="0" err="1"/>
                <a:t>bạn</a:t>
              </a:r>
              <a:r>
                <a:rPr lang="en-US" sz="2800" dirty="0"/>
                <a:t> Minh </a:t>
              </a:r>
              <a:r>
                <a:rPr lang="en-US" sz="2800" dirty="0" err="1"/>
                <a:t>là</a:t>
              </a:r>
              <a:r>
                <a:rPr lang="en-US" sz="2800" dirty="0"/>
                <a:t> </a:t>
              </a:r>
              <a:r>
                <a:rPr lang="en-US" sz="2800" dirty="0" err="1"/>
                <a:t>cái</a:t>
              </a:r>
              <a:r>
                <a:rPr lang="en-US" sz="2800" dirty="0"/>
                <a:t> </a:t>
              </a:r>
              <a:r>
                <a:rPr lang="en-US" sz="2800" dirty="0" err="1"/>
                <a:t>máy</a:t>
              </a:r>
              <a:r>
                <a:rPr lang="en-US" sz="2800" dirty="0"/>
                <a:t> </a:t>
              </a:r>
              <a:r>
                <a:rPr lang="en-US" sz="2800" dirty="0" err="1"/>
                <a:t>hình</a:t>
              </a:r>
              <a:r>
                <a:rPr lang="en-US" sz="2800" dirty="0"/>
                <a:t> con</a:t>
              </a:r>
            </a:p>
          </p:txBody>
        </p:sp>
      </p:grpSp>
      <p:grpSp>
        <p:nvGrpSpPr>
          <p:cNvPr id="66" name="Nhóm 13">
            <a:extLst>
              <a:ext uri="{FF2B5EF4-FFF2-40B4-BE49-F238E27FC236}">
                <a16:creationId xmlns:a16="http://schemas.microsoft.com/office/drawing/2014/main" id="{530D3754-BB0B-7ECD-06D8-9B0C8D9E8BD6}"/>
              </a:ext>
            </a:extLst>
          </p:cNvPr>
          <p:cNvGrpSpPr/>
          <p:nvPr/>
        </p:nvGrpSpPr>
        <p:grpSpPr>
          <a:xfrm>
            <a:off x="235639" y="4986027"/>
            <a:ext cx="11654563" cy="548926"/>
            <a:chOff x="638175" y="4959731"/>
            <a:chExt cx="7393121" cy="1357840"/>
          </a:xfrm>
          <a:solidFill>
            <a:schemeClr val="accent4">
              <a:lumMod val="40000"/>
              <a:lumOff val="60000"/>
            </a:schemeClr>
          </a:solidFill>
        </p:grpSpPr>
        <p:sp>
          <p:nvSpPr>
            <p:cNvPr id="67"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ộp Văn bản 15">
              <a:extLst>
                <a:ext uri="{FF2B5EF4-FFF2-40B4-BE49-F238E27FC236}">
                  <a16:creationId xmlns:a16="http://schemas.microsoft.com/office/drawing/2014/main" id="{66B87C45-9F8E-C469-7562-478FBFFC95B0}"/>
                </a:ext>
              </a:extLst>
            </p:cNvPr>
            <p:cNvSpPr txBox="1"/>
            <p:nvPr/>
          </p:nvSpPr>
          <p:spPr>
            <a:xfrm>
              <a:off x="638175" y="4959731"/>
              <a:ext cx="7393121" cy="1357840"/>
            </a:xfrm>
            <a:prstGeom prst="rect">
              <a:avLst/>
            </a:prstGeom>
            <a:grpFill/>
          </p:spPr>
          <p:txBody>
            <a:bodyPr wrap="square" rtlCol="0">
              <a:spAutoFit/>
            </a:bodyPr>
            <a:lstStyle/>
            <a:p>
              <a:pPr algn="just"/>
              <a:r>
                <a:rPr lang="en-US" sz="2800" dirty="0" err="1"/>
                <a:t>cua</a:t>
              </a:r>
              <a:r>
                <a:rPr lang="en-US" sz="2800" dirty="0"/>
                <a:t> </a:t>
              </a:r>
              <a:r>
                <a:rPr lang="en-US" sz="2800" dirty="0" err="1"/>
                <a:t>khổng</a:t>
              </a:r>
              <a:r>
                <a:rPr lang="en-US" sz="2800" dirty="0"/>
                <a:t> </a:t>
              </a:r>
              <a:r>
                <a:rPr lang="en-US" sz="2800" dirty="0" err="1"/>
                <a:t>lồ</a:t>
              </a:r>
              <a:r>
                <a:rPr lang="en-US" sz="2800" dirty="0"/>
                <a:t>, </a:t>
              </a:r>
              <a:r>
                <a:rPr lang="en-US" sz="2800" dirty="0" err="1"/>
                <a:t>càng</a:t>
              </a:r>
              <a:r>
                <a:rPr lang="en-US" sz="2800" dirty="0"/>
                <a:t> </a:t>
              </a:r>
              <a:r>
                <a:rPr lang="en-US" sz="2800" dirty="0" err="1"/>
                <a:t>và</a:t>
              </a:r>
              <a:r>
                <a:rPr lang="en-US" sz="2800" dirty="0"/>
                <a:t> </a:t>
              </a:r>
              <a:r>
                <a:rPr lang="en-US" sz="2800" dirty="0" err="1"/>
                <a:t>chân</a:t>
              </a:r>
              <a:r>
                <a:rPr lang="en-US" sz="2800" dirty="0"/>
                <a:t> </a:t>
              </a:r>
              <a:r>
                <a:rPr lang="en-US" sz="2800" dirty="0" err="1"/>
                <a:t>máy</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hút</a:t>
              </a:r>
              <a:r>
                <a:rPr lang="en-US" sz="2800" dirty="0"/>
                <a:t> </a:t>
              </a:r>
              <a:r>
                <a:rPr lang="en-US" sz="2800" dirty="0" err="1"/>
                <a:t>được</a:t>
              </a:r>
              <a:r>
                <a:rPr lang="en-US" sz="2800" dirty="0"/>
                <a:t> </a:t>
              </a:r>
              <a:r>
                <a:rPr lang="en-US" sz="2800" dirty="0" err="1"/>
                <a:t>những</a:t>
              </a:r>
              <a:r>
                <a:rPr lang="en-US" sz="2800" dirty="0"/>
                <a:t> </a:t>
              </a:r>
              <a:r>
                <a:rPr lang="en-US" sz="2800" dirty="0" err="1"/>
                <a:t>hạt</a:t>
              </a:r>
              <a:r>
                <a:rPr lang="en-US" sz="2800" dirty="0"/>
                <a:t> </a:t>
              </a:r>
              <a:r>
                <a:rPr lang="en-US" sz="2800" dirty="0" err="1"/>
                <a:t>lúa</a:t>
              </a:r>
              <a:r>
                <a:rPr lang="en-US" sz="2800" dirty="0"/>
                <a:t> </a:t>
              </a:r>
              <a:r>
                <a:rPr lang="en-US" sz="2800" dirty="0" err="1"/>
                <a:t>trên</a:t>
              </a:r>
              <a:r>
                <a:rPr lang="en-US" sz="2800" dirty="0"/>
                <a:t> </a:t>
              </a:r>
              <a:r>
                <a:rPr lang="en-US" sz="2800" dirty="0" err="1"/>
                <a:t>đồng</a:t>
              </a:r>
              <a:r>
                <a:rPr lang="en-US" sz="2800" dirty="0"/>
                <a:t>.</a:t>
              </a:r>
            </a:p>
          </p:txBody>
        </p:sp>
      </p:grpSp>
    </p:spTree>
    <p:extLst>
      <p:ext uri="{BB962C8B-B14F-4D97-AF65-F5344CB8AC3E}">
        <p14:creationId xmlns:p14="http://schemas.microsoft.com/office/powerpoint/2010/main" val="41388579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ppt_y</p:attrName>
                                        </p:attrNameLst>
                                      </p:cBhvr>
                                      <p:tavLst>
                                        <p:tav tm="0">
                                          <p:val>
                                            <p:strVal val="#ppt_y+#ppt_h*1.125000"/>
                                          </p:val>
                                        </p:tav>
                                        <p:tav tm="100000">
                                          <p:val>
                                            <p:strVal val="#ppt_y"/>
                                          </p:val>
                                        </p:tav>
                                      </p:tavLst>
                                    </p:anim>
                                    <p:animEffect transition="in" filter="wipe(up)">
                                      <p:cBhvr>
                                        <p:cTn id="12" dur="500"/>
                                        <p:tgtEl>
                                          <p:spTgt spid="33"/>
                                        </p:tgtEl>
                                      </p:cBhvr>
                                    </p:animEffect>
                                  </p:childTnLst>
                                </p:cTn>
                              </p:par>
                              <p:par>
                                <p:cTn id="13" presetID="1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par>
                                <p:cTn id="35" presetID="22" presetClass="entr" presetSubtype="8"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par>
                                <p:cTn id="48" presetID="22" presetClass="entr" presetSubtype="8"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left)">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500"/>
                                        <p:tgtEl>
                                          <p:spTgt spid="63"/>
                                        </p:tgtEl>
                                      </p:cBhvr>
                                    </p:animEffect>
                                  </p:childTnLst>
                                </p:cTn>
                              </p:par>
                              <p:par>
                                <p:cTn id="56" presetID="22" presetClass="entr" presetSubtype="8"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wipe(left)">
                                      <p:cBhvr>
                                        <p:cTn id="5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3" name="Rectangle: Rounded Corners 22">
            <a:extLst>
              <a:ext uri="{FF2B5EF4-FFF2-40B4-BE49-F238E27FC236}">
                <a16:creationId xmlns:a16="http://schemas.microsoft.com/office/drawing/2014/main" id="{37F001D6-469C-9050-A755-0FB4B3FA13C6}"/>
              </a:ext>
            </a:extLst>
          </p:cNvPr>
          <p:cNvSpPr/>
          <p:nvPr/>
        </p:nvSpPr>
        <p:spPr>
          <a:xfrm>
            <a:off x="470584" y="1110778"/>
            <a:ext cx="11721415" cy="983248"/>
          </a:xfrm>
          <a:custGeom>
            <a:avLst/>
            <a:gdLst>
              <a:gd name="connsiteX0" fmla="*/ 0 w 11721415"/>
              <a:gd name="connsiteY0" fmla="*/ 163878 h 983248"/>
              <a:gd name="connsiteX1" fmla="*/ 163878 w 11721415"/>
              <a:gd name="connsiteY1" fmla="*/ 0 h 983248"/>
              <a:gd name="connsiteX2" fmla="*/ 11557537 w 11721415"/>
              <a:gd name="connsiteY2" fmla="*/ 0 h 983248"/>
              <a:gd name="connsiteX3" fmla="*/ 11721415 w 11721415"/>
              <a:gd name="connsiteY3" fmla="*/ 163878 h 983248"/>
              <a:gd name="connsiteX4" fmla="*/ 11721415 w 11721415"/>
              <a:gd name="connsiteY4" fmla="*/ 819370 h 983248"/>
              <a:gd name="connsiteX5" fmla="*/ 11557537 w 11721415"/>
              <a:gd name="connsiteY5" fmla="*/ 983248 h 983248"/>
              <a:gd name="connsiteX6" fmla="*/ 163878 w 11721415"/>
              <a:gd name="connsiteY6" fmla="*/ 983248 h 983248"/>
              <a:gd name="connsiteX7" fmla="*/ 0 w 11721415"/>
              <a:gd name="connsiteY7" fmla="*/ 819370 h 983248"/>
              <a:gd name="connsiteX8" fmla="*/ 0 w 11721415"/>
              <a:gd name="connsiteY8" fmla="*/ 163878 h 9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415" h="983248" fill="none" extrusionOk="0">
                <a:moveTo>
                  <a:pt x="0" y="163878"/>
                </a:moveTo>
                <a:cubicBezTo>
                  <a:pt x="2547" y="56945"/>
                  <a:pt x="61078" y="6806"/>
                  <a:pt x="163878" y="0"/>
                </a:cubicBezTo>
                <a:cubicBezTo>
                  <a:pt x="3216205" y="-73180"/>
                  <a:pt x="10157499" y="86135"/>
                  <a:pt x="11557537" y="0"/>
                </a:cubicBezTo>
                <a:cubicBezTo>
                  <a:pt x="11663078" y="4476"/>
                  <a:pt x="11705740" y="66330"/>
                  <a:pt x="11721415" y="163878"/>
                </a:cubicBezTo>
                <a:cubicBezTo>
                  <a:pt x="11726578" y="234342"/>
                  <a:pt x="11746461" y="526844"/>
                  <a:pt x="11721415" y="819370"/>
                </a:cubicBezTo>
                <a:cubicBezTo>
                  <a:pt x="11720142" y="909739"/>
                  <a:pt x="11657050" y="971958"/>
                  <a:pt x="11557537" y="983248"/>
                </a:cubicBezTo>
                <a:cubicBezTo>
                  <a:pt x="5964901" y="1028108"/>
                  <a:pt x="5382985" y="1100870"/>
                  <a:pt x="163878" y="983248"/>
                </a:cubicBezTo>
                <a:cubicBezTo>
                  <a:pt x="70617" y="989149"/>
                  <a:pt x="12943" y="902410"/>
                  <a:pt x="0" y="819370"/>
                </a:cubicBezTo>
                <a:cubicBezTo>
                  <a:pt x="15200" y="515623"/>
                  <a:pt x="44195" y="294488"/>
                  <a:pt x="0" y="163878"/>
                </a:cubicBezTo>
                <a:close/>
              </a:path>
              <a:path w="11721415" h="983248" stroke="0" extrusionOk="0">
                <a:moveTo>
                  <a:pt x="0" y="163878"/>
                </a:moveTo>
                <a:cubicBezTo>
                  <a:pt x="1960" y="85798"/>
                  <a:pt x="63894" y="-11981"/>
                  <a:pt x="163878" y="0"/>
                </a:cubicBezTo>
                <a:cubicBezTo>
                  <a:pt x="2487252" y="33707"/>
                  <a:pt x="7478337" y="-162475"/>
                  <a:pt x="11557537" y="0"/>
                </a:cubicBezTo>
                <a:cubicBezTo>
                  <a:pt x="11651276" y="-993"/>
                  <a:pt x="11713085" y="79606"/>
                  <a:pt x="11721415" y="163878"/>
                </a:cubicBezTo>
                <a:cubicBezTo>
                  <a:pt x="11701027" y="474479"/>
                  <a:pt x="11690399" y="524935"/>
                  <a:pt x="11721415" y="819370"/>
                </a:cubicBezTo>
                <a:cubicBezTo>
                  <a:pt x="11735170" y="921368"/>
                  <a:pt x="11634793" y="976775"/>
                  <a:pt x="11557537" y="983248"/>
                </a:cubicBezTo>
                <a:cubicBezTo>
                  <a:pt x="6231987" y="1036099"/>
                  <a:pt x="2067388" y="1105530"/>
                  <a:pt x="163878" y="983248"/>
                </a:cubicBezTo>
                <a:cubicBezTo>
                  <a:pt x="74611" y="990060"/>
                  <a:pt x="3124" y="910156"/>
                  <a:pt x="0" y="819370"/>
                </a:cubicBezTo>
                <a:cubicBezTo>
                  <a:pt x="2261" y="687097"/>
                  <a:pt x="-19395" y="412433"/>
                  <a:pt x="0" y="1638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4" name="TextBox 33"/>
          <p:cNvSpPr txBox="1"/>
          <p:nvPr/>
        </p:nvSpPr>
        <p:spPr>
          <a:xfrm>
            <a:off x="1505904" y="1235479"/>
            <a:ext cx="9969148" cy="769441"/>
          </a:xfrm>
          <a:prstGeom prst="rect">
            <a:avLst/>
          </a:prstGeom>
          <a:noFill/>
        </p:spPr>
        <p:txBody>
          <a:bodyPr wrap="square" rtlCol="0">
            <a:spAutoFit/>
          </a:bodyPr>
          <a:lstStyle/>
          <a:p>
            <a:pPr algn="ctr"/>
            <a:r>
              <a:rPr lang="en-US" sz="4400" dirty="0" err="1"/>
              <a:t>Các</a:t>
            </a:r>
            <a:r>
              <a:rPr lang="en-US" sz="4400" dirty="0"/>
              <a:t> </a:t>
            </a:r>
            <a:r>
              <a:rPr lang="en-US" sz="4400" dirty="0" err="1"/>
              <a:t>bạn</a:t>
            </a:r>
            <a:r>
              <a:rPr lang="en-US" sz="4400" dirty="0"/>
              <a:t> </a:t>
            </a:r>
            <a:r>
              <a:rPr lang="en-US" sz="4400" dirty="0" err="1"/>
              <a:t>đã</a:t>
            </a:r>
            <a:r>
              <a:rPr lang="en-US" sz="4400" dirty="0"/>
              <a:t> </a:t>
            </a:r>
            <a:r>
              <a:rPr lang="en-US" sz="4400" dirty="0" err="1"/>
              <a:t>vẽ</a:t>
            </a:r>
            <a:r>
              <a:rPr lang="en-US" sz="4400" dirty="0"/>
              <a:t> </a:t>
            </a:r>
            <a:r>
              <a:rPr lang="en-US" sz="4400" dirty="0" err="1"/>
              <a:t>những</a:t>
            </a:r>
            <a:r>
              <a:rPr lang="en-US" sz="4400" dirty="0"/>
              <a:t> </a:t>
            </a:r>
            <a:r>
              <a:rPr lang="en-US" sz="4400" dirty="0" err="1"/>
              <a:t>gì</a:t>
            </a:r>
            <a:r>
              <a:rPr lang="en-US" sz="4400" dirty="0"/>
              <a:t>?</a:t>
            </a:r>
          </a:p>
        </p:txBody>
      </p:sp>
      <p:pic>
        <p:nvPicPr>
          <p:cNvPr id="35"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370652" y="1110778"/>
            <a:ext cx="736586" cy="102920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21">
            <a:extLst>
              <a:ext uri="{FF2B5EF4-FFF2-40B4-BE49-F238E27FC236}">
                <a16:creationId xmlns:a16="http://schemas.microsoft.com/office/drawing/2014/main" id="{3A5A3F52-ECC0-85A8-3F79-EC2AF049D397}"/>
              </a:ext>
            </a:extLst>
          </p:cNvPr>
          <p:cNvSpPr/>
          <p:nvPr/>
        </p:nvSpPr>
        <p:spPr>
          <a:xfrm>
            <a:off x="375736" y="2607070"/>
            <a:ext cx="11428337" cy="372363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43" name="Picture 7">
            <a:extLst>
              <a:ext uri="{FF2B5EF4-FFF2-40B4-BE49-F238E27FC236}">
                <a16:creationId xmlns:a16="http://schemas.microsoft.com/office/drawing/2014/main" id="{E0E01F48-C00F-088F-1CD6-43F831F8C5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78380" y="2241836"/>
            <a:ext cx="4088190" cy="1164144"/>
          </a:xfrm>
          <a:prstGeom prst="rect">
            <a:avLst/>
          </a:prstGeom>
        </p:spPr>
      </p:pic>
      <p:sp>
        <p:nvSpPr>
          <p:cNvPr id="44" name="TextBox 43"/>
          <p:cNvSpPr txBox="1"/>
          <p:nvPr/>
        </p:nvSpPr>
        <p:spPr>
          <a:xfrm>
            <a:off x="4156175" y="2253803"/>
            <a:ext cx="3582634" cy="923330"/>
          </a:xfrm>
          <a:prstGeom prst="rect">
            <a:avLst/>
          </a:prstGeom>
          <a:noFill/>
        </p:spPr>
        <p:txBody>
          <a:bodyPr wrap="square" rtlCol="0">
            <a:spAutoFit/>
          </a:bodyPr>
          <a:lstStyle/>
          <a:p>
            <a:pPr algn="ctr"/>
            <a:r>
              <a:rPr lang="en-US" sz="5400" b="1" dirty="0" err="1">
                <a:solidFill>
                  <a:srgbClr val="FF0000"/>
                </a:solidFill>
              </a:rPr>
              <a:t>Đáp</a:t>
            </a:r>
            <a:r>
              <a:rPr lang="en-US" sz="5400" b="1" dirty="0">
                <a:solidFill>
                  <a:srgbClr val="FF0000"/>
                </a:solidFill>
              </a:rPr>
              <a:t> </a:t>
            </a:r>
            <a:r>
              <a:rPr lang="en-US" sz="5400" b="1" dirty="0" err="1">
                <a:solidFill>
                  <a:srgbClr val="FF0000"/>
                </a:solidFill>
              </a:rPr>
              <a:t>án</a:t>
            </a:r>
            <a:endParaRPr lang="en-US" sz="5400" b="1" dirty="0">
              <a:solidFill>
                <a:srgbClr val="FF0000"/>
              </a:solidFill>
            </a:endParaRPr>
          </a:p>
        </p:txBody>
      </p:sp>
      <p:sp>
        <p:nvSpPr>
          <p:cNvPr id="45" name="TextBox 44"/>
          <p:cNvSpPr txBox="1"/>
          <p:nvPr/>
        </p:nvSpPr>
        <p:spPr>
          <a:xfrm>
            <a:off x="525276" y="3185559"/>
            <a:ext cx="10844431" cy="3416320"/>
          </a:xfrm>
          <a:prstGeom prst="rect">
            <a:avLst/>
          </a:prstGeom>
          <a:noFill/>
        </p:spPr>
        <p:txBody>
          <a:bodyPr wrap="square" rtlCol="0">
            <a:spAutoFit/>
          </a:bodyPr>
          <a:lstStyle/>
          <a:p>
            <a:pPr algn="just"/>
            <a:r>
              <a:rPr lang="en-US" sz="3600" dirty="0" err="1"/>
              <a:t>Các</a:t>
            </a:r>
            <a:r>
              <a:rPr lang="en-US" sz="3600" dirty="0"/>
              <a:t> </a:t>
            </a:r>
            <a:r>
              <a:rPr lang="en-US" sz="3600" dirty="0" err="1"/>
              <a:t>bạn</a:t>
            </a:r>
            <a:r>
              <a:rPr lang="en-US" sz="3600" dirty="0"/>
              <a:t> </a:t>
            </a:r>
            <a:r>
              <a:rPr lang="en-US" sz="3600" dirty="0" err="1"/>
              <a:t>đã</a:t>
            </a:r>
            <a:r>
              <a:rPr lang="en-US" sz="3600" dirty="0"/>
              <a:t> </a:t>
            </a:r>
            <a:r>
              <a:rPr lang="en-US" sz="3600" dirty="0" err="1"/>
              <a:t>vẽ</a:t>
            </a:r>
            <a:r>
              <a:rPr lang="en-US" sz="3600" dirty="0"/>
              <a:t>:</a:t>
            </a:r>
          </a:p>
          <a:p>
            <a:pPr algn="just"/>
            <a:r>
              <a:rPr lang="en-US" sz="3600" dirty="0"/>
              <a:t>-    </a:t>
            </a:r>
            <a:r>
              <a:rPr lang="en-US" sz="3600" dirty="0" err="1"/>
              <a:t>Chiếc</a:t>
            </a:r>
            <a:r>
              <a:rPr lang="en-US" sz="3600" dirty="0"/>
              <a:t> ô </a:t>
            </a:r>
            <a:r>
              <a:rPr lang="en-US" sz="3600" dirty="0" err="1"/>
              <a:t>tô</a:t>
            </a:r>
            <a:r>
              <a:rPr lang="en-US" sz="3600" dirty="0"/>
              <a:t> </a:t>
            </a:r>
            <a:r>
              <a:rPr lang="en-US" sz="3600" dirty="0" err="1"/>
              <a:t>mềm</a:t>
            </a:r>
            <a:r>
              <a:rPr lang="en-US" sz="3600" dirty="0"/>
              <a:t> </a:t>
            </a:r>
            <a:r>
              <a:rPr lang="en-US" sz="3600" dirty="0" err="1"/>
              <a:t>như</a:t>
            </a:r>
            <a:r>
              <a:rPr lang="en-US" sz="3600" dirty="0"/>
              <a:t> </a:t>
            </a:r>
            <a:r>
              <a:rPr lang="en-US" sz="3600" dirty="0" err="1"/>
              <a:t>một</a:t>
            </a:r>
            <a:r>
              <a:rPr lang="en-US" sz="3600" dirty="0"/>
              <a:t> </a:t>
            </a:r>
            <a:r>
              <a:rPr lang="en-US" sz="3600" dirty="0" err="1"/>
              <a:t>quả</a:t>
            </a:r>
            <a:r>
              <a:rPr lang="en-US" sz="3600" dirty="0"/>
              <a:t> </a:t>
            </a:r>
            <a:r>
              <a:rPr lang="en-US" sz="3600" dirty="0" err="1"/>
              <a:t>bóng</a:t>
            </a:r>
            <a:r>
              <a:rPr lang="en-US" sz="3600" dirty="0"/>
              <a:t> </a:t>
            </a:r>
            <a:r>
              <a:rPr lang="en-US" sz="3600" dirty="0" err="1"/>
              <a:t>khổng</a:t>
            </a:r>
            <a:r>
              <a:rPr lang="en-US" sz="3600" dirty="0"/>
              <a:t> </a:t>
            </a:r>
            <a:r>
              <a:rPr lang="en-US" sz="3600" dirty="0" err="1"/>
              <a:t>lồ</a:t>
            </a:r>
            <a:r>
              <a:rPr lang="en-US" sz="3600" dirty="0"/>
              <a:t>.</a:t>
            </a:r>
          </a:p>
          <a:p>
            <a:pPr marL="571500" indent="-571500" algn="just">
              <a:buFontTx/>
              <a:buChar char="-"/>
            </a:pPr>
            <a:r>
              <a:rPr lang="en-US" sz="3600" dirty="0" err="1"/>
              <a:t>Chú</a:t>
            </a:r>
            <a:r>
              <a:rPr lang="en-US" sz="3600" dirty="0"/>
              <a:t> </a:t>
            </a:r>
            <a:r>
              <a:rPr lang="en-US" sz="3600" dirty="0" err="1"/>
              <a:t>nhện</a:t>
            </a:r>
            <a:r>
              <a:rPr lang="en-US" sz="3600" dirty="0"/>
              <a:t> </a:t>
            </a:r>
            <a:r>
              <a:rPr lang="en-US" sz="3600" dirty="0" err="1"/>
              <a:t>có</a:t>
            </a:r>
            <a:r>
              <a:rPr lang="en-US" sz="3600" dirty="0"/>
              <a:t> </a:t>
            </a:r>
            <a:r>
              <a:rPr lang="en-US" sz="3600" dirty="0" err="1"/>
              <a:t>cánh</a:t>
            </a:r>
            <a:r>
              <a:rPr lang="en-US" sz="3600" dirty="0"/>
              <a:t> </a:t>
            </a:r>
            <a:r>
              <a:rPr lang="en-US" sz="3600" dirty="0" err="1"/>
              <a:t>để</a:t>
            </a:r>
            <a:r>
              <a:rPr lang="en-US" sz="3600" dirty="0"/>
              <a:t> </a:t>
            </a:r>
            <a:r>
              <a:rPr lang="en-US" sz="3600" dirty="0" err="1"/>
              <a:t>hái</a:t>
            </a:r>
            <a:r>
              <a:rPr lang="en-US" sz="3600" dirty="0"/>
              <a:t> </a:t>
            </a:r>
            <a:r>
              <a:rPr lang="en-US" sz="3600" dirty="0" err="1"/>
              <a:t>xoài</a:t>
            </a:r>
            <a:r>
              <a:rPr lang="en-US" sz="3600" dirty="0"/>
              <a:t>.</a:t>
            </a:r>
          </a:p>
          <a:p>
            <a:pPr marL="571500" indent="-571500" algn="just">
              <a:buFontTx/>
              <a:buChar char="-"/>
            </a:pPr>
            <a:r>
              <a:rPr lang="en-US" sz="3600" dirty="0" err="1"/>
              <a:t>Chú</a:t>
            </a:r>
            <a:r>
              <a:rPr lang="en-US" sz="3600" dirty="0"/>
              <a:t> </a:t>
            </a:r>
            <a:r>
              <a:rPr lang="en-US" sz="3600" dirty="0" err="1"/>
              <a:t>rô</a:t>
            </a:r>
            <a:r>
              <a:rPr lang="en-US" sz="3600" dirty="0"/>
              <a:t> </a:t>
            </a:r>
            <a:r>
              <a:rPr lang="en-US" sz="3600" dirty="0" err="1"/>
              <a:t>bốt</a:t>
            </a:r>
            <a:r>
              <a:rPr lang="en-US" sz="3600" dirty="0"/>
              <a:t> </a:t>
            </a:r>
            <a:r>
              <a:rPr lang="en-US" sz="3600" dirty="0" err="1"/>
              <a:t>hình</a:t>
            </a:r>
            <a:r>
              <a:rPr lang="en-US" sz="3600" dirty="0"/>
              <a:t> con </a:t>
            </a:r>
            <a:r>
              <a:rPr lang="en-US" sz="3600" dirty="0" err="1"/>
              <a:t>ốc</a:t>
            </a:r>
            <a:r>
              <a:rPr lang="en-US" sz="3600" dirty="0"/>
              <a:t> </a:t>
            </a:r>
            <a:r>
              <a:rPr lang="en-US" sz="3600" dirty="0" err="1"/>
              <a:t>sên</a:t>
            </a:r>
            <a:r>
              <a:rPr lang="en-US" sz="3600" dirty="0"/>
              <a:t>.</a:t>
            </a:r>
          </a:p>
          <a:p>
            <a:pPr marL="571500" indent="-571500" algn="just">
              <a:buFontTx/>
              <a:buChar char="-"/>
            </a:pPr>
            <a:r>
              <a:rPr lang="en-US" sz="3600" dirty="0" err="1"/>
              <a:t>Máy</a:t>
            </a:r>
            <a:r>
              <a:rPr lang="en-US" sz="3600" dirty="0"/>
              <a:t> </a:t>
            </a:r>
            <a:r>
              <a:rPr lang="en-US" sz="3600" dirty="0" err="1"/>
              <a:t>hình</a:t>
            </a:r>
            <a:r>
              <a:rPr lang="en-US" sz="3600" dirty="0"/>
              <a:t> con </a:t>
            </a:r>
            <a:r>
              <a:rPr lang="en-US" sz="3600" dirty="0" err="1"/>
              <a:t>cua</a:t>
            </a:r>
            <a:r>
              <a:rPr lang="en-US" sz="3600" dirty="0"/>
              <a:t> </a:t>
            </a:r>
            <a:r>
              <a:rPr lang="en-US" sz="3600" dirty="0" err="1"/>
              <a:t>khổng</a:t>
            </a:r>
            <a:r>
              <a:rPr lang="en-US" sz="3600" dirty="0"/>
              <a:t> </a:t>
            </a:r>
            <a:r>
              <a:rPr lang="en-US" sz="3600" dirty="0" err="1"/>
              <a:t>lồ</a:t>
            </a:r>
            <a:r>
              <a:rPr lang="en-US" sz="3600" dirty="0"/>
              <a:t>.</a:t>
            </a:r>
          </a:p>
          <a:p>
            <a:pPr marL="571500" indent="-571500" algn="just">
              <a:buFontTx/>
              <a:buChar char="-"/>
            </a:pPr>
            <a:endParaRPr lang="en-US" sz="3600" dirty="0"/>
          </a:p>
        </p:txBody>
      </p:sp>
    </p:spTree>
    <p:extLst>
      <p:ext uri="{BB962C8B-B14F-4D97-AF65-F5344CB8AC3E}">
        <p14:creationId xmlns:p14="http://schemas.microsoft.com/office/powerpoint/2010/main" val="1792973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par>
                                <p:cTn id="9" presetID="1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ppt_y</p:attrName>
                                        </p:attrNameLst>
                                      </p:cBhvr>
                                      <p:tavLst>
                                        <p:tav tm="0">
                                          <p:val>
                                            <p:strVal val="#ppt_y+#ppt_h*1.125000"/>
                                          </p:val>
                                        </p:tav>
                                        <p:tav tm="100000">
                                          <p:val>
                                            <p:strVal val="#ppt_y"/>
                                          </p:val>
                                        </p:tav>
                                      </p:tavLst>
                                    </p:anim>
                                    <p:animEffect transition="in" filter="wipe(up)">
                                      <p:cBhvr>
                                        <p:cTn id="12" dur="500"/>
                                        <p:tgtEl>
                                          <p:spTgt spid="4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p:tgtEl>
                                          <p:spTgt spid="44"/>
                                        </p:tgtEl>
                                        <p:attrNameLst>
                                          <p:attrName>ppt_y</p:attrName>
                                        </p:attrNameLst>
                                      </p:cBhvr>
                                      <p:tavLst>
                                        <p:tav tm="0">
                                          <p:val>
                                            <p:strVal val="#ppt_y+#ppt_h*1.125000"/>
                                          </p:val>
                                        </p:tav>
                                        <p:tav tm="100000">
                                          <p:val>
                                            <p:strVal val="#ppt_y"/>
                                          </p:val>
                                        </p:tav>
                                      </p:tavLst>
                                    </p:anim>
                                    <p:animEffect transition="in" filter="wipe(up)">
                                      <p:cBhvr>
                                        <p:cTn id="16" dur="500"/>
                                        <p:tgtEl>
                                          <p:spTgt spid="4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p:tgtEl>
                                          <p:spTgt spid="45"/>
                                        </p:tgtEl>
                                        <p:attrNameLst>
                                          <p:attrName>ppt_y</p:attrName>
                                        </p:attrNameLst>
                                      </p:cBhvr>
                                      <p:tavLst>
                                        <p:tav tm="0">
                                          <p:val>
                                            <p:strVal val="#ppt_y+#ppt_h*1.125000"/>
                                          </p:val>
                                        </p:tav>
                                        <p:tav tm="100000">
                                          <p:val>
                                            <p:strVal val="#ppt_y"/>
                                          </p:val>
                                        </p:tav>
                                      </p:tavLst>
                                    </p:anim>
                                    <p:animEffect transition="in" filter="wipe(up)">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3" name="Rectangle: Rounded Corners 22">
            <a:extLst>
              <a:ext uri="{FF2B5EF4-FFF2-40B4-BE49-F238E27FC236}">
                <a16:creationId xmlns:a16="http://schemas.microsoft.com/office/drawing/2014/main" id="{37F001D6-469C-9050-A755-0FB4B3FA13C6}"/>
              </a:ext>
            </a:extLst>
          </p:cNvPr>
          <p:cNvSpPr/>
          <p:nvPr/>
        </p:nvSpPr>
        <p:spPr>
          <a:xfrm>
            <a:off x="470584" y="1110778"/>
            <a:ext cx="11721415" cy="983248"/>
          </a:xfrm>
          <a:custGeom>
            <a:avLst/>
            <a:gdLst>
              <a:gd name="connsiteX0" fmla="*/ 0 w 11721415"/>
              <a:gd name="connsiteY0" fmla="*/ 163878 h 983248"/>
              <a:gd name="connsiteX1" fmla="*/ 163878 w 11721415"/>
              <a:gd name="connsiteY1" fmla="*/ 0 h 983248"/>
              <a:gd name="connsiteX2" fmla="*/ 11557537 w 11721415"/>
              <a:gd name="connsiteY2" fmla="*/ 0 h 983248"/>
              <a:gd name="connsiteX3" fmla="*/ 11721415 w 11721415"/>
              <a:gd name="connsiteY3" fmla="*/ 163878 h 983248"/>
              <a:gd name="connsiteX4" fmla="*/ 11721415 w 11721415"/>
              <a:gd name="connsiteY4" fmla="*/ 819370 h 983248"/>
              <a:gd name="connsiteX5" fmla="*/ 11557537 w 11721415"/>
              <a:gd name="connsiteY5" fmla="*/ 983248 h 983248"/>
              <a:gd name="connsiteX6" fmla="*/ 163878 w 11721415"/>
              <a:gd name="connsiteY6" fmla="*/ 983248 h 983248"/>
              <a:gd name="connsiteX7" fmla="*/ 0 w 11721415"/>
              <a:gd name="connsiteY7" fmla="*/ 819370 h 983248"/>
              <a:gd name="connsiteX8" fmla="*/ 0 w 11721415"/>
              <a:gd name="connsiteY8" fmla="*/ 163878 h 9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415" h="983248" fill="none" extrusionOk="0">
                <a:moveTo>
                  <a:pt x="0" y="163878"/>
                </a:moveTo>
                <a:cubicBezTo>
                  <a:pt x="2547" y="56945"/>
                  <a:pt x="61078" y="6806"/>
                  <a:pt x="163878" y="0"/>
                </a:cubicBezTo>
                <a:cubicBezTo>
                  <a:pt x="3216205" y="-73180"/>
                  <a:pt x="10157499" y="86135"/>
                  <a:pt x="11557537" y="0"/>
                </a:cubicBezTo>
                <a:cubicBezTo>
                  <a:pt x="11663078" y="4476"/>
                  <a:pt x="11705740" y="66330"/>
                  <a:pt x="11721415" y="163878"/>
                </a:cubicBezTo>
                <a:cubicBezTo>
                  <a:pt x="11726578" y="234342"/>
                  <a:pt x="11746461" y="526844"/>
                  <a:pt x="11721415" y="819370"/>
                </a:cubicBezTo>
                <a:cubicBezTo>
                  <a:pt x="11720142" y="909739"/>
                  <a:pt x="11657050" y="971958"/>
                  <a:pt x="11557537" y="983248"/>
                </a:cubicBezTo>
                <a:cubicBezTo>
                  <a:pt x="5964901" y="1028108"/>
                  <a:pt x="5382985" y="1100870"/>
                  <a:pt x="163878" y="983248"/>
                </a:cubicBezTo>
                <a:cubicBezTo>
                  <a:pt x="70617" y="989149"/>
                  <a:pt x="12943" y="902410"/>
                  <a:pt x="0" y="819370"/>
                </a:cubicBezTo>
                <a:cubicBezTo>
                  <a:pt x="15200" y="515623"/>
                  <a:pt x="44195" y="294488"/>
                  <a:pt x="0" y="163878"/>
                </a:cubicBezTo>
                <a:close/>
              </a:path>
              <a:path w="11721415" h="983248" stroke="0" extrusionOk="0">
                <a:moveTo>
                  <a:pt x="0" y="163878"/>
                </a:moveTo>
                <a:cubicBezTo>
                  <a:pt x="1960" y="85798"/>
                  <a:pt x="63894" y="-11981"/>
                  <a:pt x="163878" y="0"/>
                </a:cubicBezTo>
                <a:cubicBezTo>
                  <a:pt x="2487252" y="33707"/>
                  <a:pt x="7478337" y="-162475"/>
                  <a:pt x="11557537" y="0"/>
                </a:cubicBezTo>
                <a:cubicBezTo>
                  <a:pt x="11651276" y="-993"/>
                  <a:pt x="11713085" y="79606"/>
                  <a:pt x="11721415" y="163878"/>
                </a:cubicBezTo>
                <a:cubicBezTo>
                  <a:pt x="11701027" y="474479"/>
                  <a:pt x="11690399" y="524935"/>
                  <a:pt x="11721415" y="819370"/>
                </a:cubicBezTo>
                <a:cubicBezTo>
                  <a:pt x="11735170" y="921368"/>
                  <a:pt x="11634793" y="976775"/>
                  <a:pt x="11557537" y="983248"/>
                </a:cubicBezTo>
                <a:cubicBezTo>
                  <a:pt x="6231987" y="1036099"/>
                  <a:pt x="2067388" y="1105530"/>
                  <a:pt x="163878" y="983248"/>
                </a:cubicBezTo>
                <a:cubicBezTo>
                  <a:pt x="74611" y="990060"/>
                  <a:pt x="3124" y="910156"/>
                  <a:pt x="0" y="819370"/>
                </a:cubicBezTo>
                <a:cubicBezTo>
                  <a:pt x="2261" y="687097"/>
                  <a:pt x="-19395" y="412433"/>
                  <a:pt x="0" y="1638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40" name="TextBox 39"/>
          <p:cNvSpPr txBox="1"/>
          <p:nvPr/>
        </p:nvSpPr>
        <p:spPr>
          <a:xfrm>
            <a:off x="1608427" y="1184883"/>
            <a:ext cx="10317361" cy="769441"/>
          </a:xfrm>
          <a:prstGeom prst="rect">
            <a:avLst/>
          </a:prstGeom>
          <a:noFill/>
        </p:spPr>
        <p:txBody>
          <a:bodyPr wrap="square" rtlCol="0">
            <a:spAutoFit/>
          </a:bodyPr>
          <a:lstStyle/>
          <a:p>
            <a:pPr algn="just"/>
            <a:r>
              <a:rPr lang="en-US" sz="4400" dirty="0" err="1"/>
              <a:t>Em</a:t>
            </a:r>
            <a:r>
              <a:rPr lang="en-US" sz="4400" dirty="0"/>
              <a:t> </a:t>
            </a:r>
            <a:r>
              <a:rPr lang="en-US" sz="4400" dirty="0" err="1"/>
              <a:t>thích</a:t>
            </a:r>
            <a:r>
              <a:rPr lang="en-US" sz="4400" dirty="0"/>
              <a:t> ý </a:t>
            </a:r>
            <a:r>
              <a:rPr lang="en-US" sz="4400" dirty="0" err="1"/>
              <a:t>tưởng</a:t>
            </a:r>
            <a:r>
              <a:rPr lang="en-US" sz="4400" dirty="0"/>
              <a:t> của </a:t>
            </a:r>
            <a:r>
              <a:rPr lang="en-US" sz="4400" dirty="0" err="1"/>
              <a:t>bạn</a:t>
            </a:r>
            <a:r>
              <a:rPr lang="en-US" sz="4400" dirty="0"/>
              <a:t> </a:t>
            </a:r>
            <a:r>
              <a:rPr lang="en-US" sz="4400" dirty="0" err="1"/>
              <a:t>nào</a:t>
            </a:r>
            <a:r>
              <a:rPr lang="en-US" sz="4400" dirty="0"/>
              <a:t> </a:t>
            </a:r>
            <a:r>
              <a:rPr lang="en-US" sz="4400" dirty="0" err="1"/>
              <a:t>nhất</a:t>
            </a:r>
            <a:r>
              <a:rPr lang="en-US" sz="4400" dirty="0"/>
              <a:t>? </a:t>
            </a:r>
            <a:r>
              <a:rPr lang="en-US" sz="4400" dirty="0" err="1"/>
              <a:t>Vì</a:t>
            </a:r>
            <a:r>
              <a:rPr lang="en-US" sz="4400" dirty="0"/>
              <a:t> </a:t>
            </a:r>
            <a:r>
              <a:rPr lang="en-US" sz="4400" dirty="0" err="1"/>
              <a:t>sao</a:t>
            </a:r>
            <a:r>
              <a:rPr lang="en-US" sz="4400" dirty="0"/>
              <a:t>?</a:t>
            </a:r>
          </a:p>
        </p:txBody>
      </p:sp>
      <p:pic>
        <p:nvPicPr>
          <p:cNvPr id="43"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683986" y="1074956"/>
            <a:ext cx="1037213" cy="113150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21">
            <a:extLst>
              <a:ext uri="{FF2B5EF4-FFF2-40B4-BE49-F238E27FC236}">
                <a16:creationId xmlns:a16="http://schemas.microsoft.com/office/drawing/2014/main" id="{3A5A3F52-ECC0-85A8-3F79-EC2AF049D397}"/>
              </a:ext>
            </a:extLst>
          </p:cNvPr>
          <p:cNvSpPr/>
          <p:nvPr/>
        </p:nvSpPr>
        <p:spPr>
          <a:xfrm>
            <a:off x="375736" y="2607070"/>
            <a:ext cx="11428337" cy="372363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45" name="Picture 7">
            <a:extLst>
              <a:ext uri="{FF2B5EF4-FFF2-40B4-BE49-F238E27FC236}">
                <a16:creationId xmlns:a16="http://schemas.microsoft.com/office/drawing/2014/main" id="{E0E01F48-C00F-088F-1CD6-43F831F8C5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78380" y="2241836"/>
            <a:ext cx="4088190" cy="1164144"/>
          </a:xfrm>
          <a:prstGeom prst="rect">
            <a:avLst/>
          </a:prstGeom>
        </p:spPr>
      </p:pic>
      <p:sp>
        <p:nvSpPr>
          <p:cNvPr id="46" name="TextBox 45"/>
          <p:cNvSpPr txBox="1"/>
          <p:nvPr/>
        </p:nvSpPr>
        <p:spPr>
          <a:xfrm>
            <a:off x="4156175" y="2253803"/>
            <a:ext cx="3582634" cy="923330"/>
          </a:xfrm>
          <a:prstGeom prst="rect">
            <a:avLst/>
          </a:prstGeom>
          <a:noFill/>
        </p:spPr>
        <p:txBody>
          <a:bodyPr wrap="square" rtlCol="0">
            <a:spAutoFit/>
          </a:bodyPr>
          <a:lstStyle/>
          <a:p>
            <a:pPr algn="ctr"/>
            <a:r>
              <a:rPr lang="en-US" sz="5400" b="1" dirty="0" err="1">
                <a:solidFill>
                  <a:srgbClr val="FF0000"/>
                </a:solidFill>
              </a:rPr>
              <a:t>Gợi</a:t>
            </a:r>
            <a:r>
              <a:rPr lang="en-US" sz="5400" b="1" dirty="0">
                <a:solidFill>
                  <a:srgbClr val="FF0000"/>
                </a:solidFill>
              </a:rPr>
              <a:t> ý</a:t>
            </a:r>
          </a:p>
        </p:txBody>
      </p:sp>
      <p:sp>
        <p:nvSpPr>
          <p:cNvPr id="48" name="TextBox 47"/>
          <p:cNvSpPr txBox="1"/>
          <p:nvPr/>
        </p:nvSpPr>
        <p:spPr>
          <a:xfrm>
            <a:off x="525276" y="3185559"/>
            <a:ext cx="10844431" cy="2862322"/>
          </a:xfrm>
          <a:prstGeom prst="rect">
            <a:avLst/>
          </a:prstGeom>
          <a:noFill/>
        </p:spPr>
        <p:txBody>
          <a:bodyPr wrap="square" rtlCol="0">
            <a:spAutoFit/>
          </a:bodyPr>
          <a:lstStyle/>
          <a:p>
            <a:pPr algn="just"/>
            <a:r>
              <a:rPr lang="vi-VN" sz="3600" dirty="0">
                <a:solidFill>
                  <a:srgbClr val="000000"/>
                </a:solidFill>
                <a:latin typeface="Calibri (Body)"/>
                <a:cs typeface="Calibri" panose="020F0502020204030204" pitchFamily="34" charset="0"/>
              </a:rPr>
              <a:t>Em thích ý tưởng của bạn Tâm nhất. Vì chiếc ô tô của bạn đầy sáng tạo và thú vị. Nếu chiếc ô tô đó trở thành sự thật thì chúng ta sẽ có một phương tiện vừa có thể bay trên bầu trời và lặn dưới đại dương. Điều ấy thật tuyệt vời</a:t>
            </a:r>
            <a:r>
              <a:rPr lang="en-US" sz="3600" dirty="0">
                <a:solidFill>
                  <a:srgbClr val="000000"/>
                </a:solidFill>
                <a:latin typeface="Calibri (Body)"/>
                <a:cs typeface="Calibri" panose="020F0502020204030204" pitchFamily="34" charset="0"/>
              </a:rPr>
              <a:t>.</a:t>
            </a:r>
            <a:endParaRPr lang="en-US" sz="3600" dirty="0">
              <a:latin typeface="Calibri (Body)"/>
            </a:endParaRPr>
          </a:p>
        </p:txBody>
      </p:sp>
    </p:spTree>
    <p:extLst>
      <p:ext uri="{BB962C8B-B14F-4D97-AF65-F5344CB8AC3E}">
        <p14:creationId xmlns:p14="http://schemas.microsoft.com/office/powerpoint/2010/main" val="599175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ppt_y</p:attrName>
                                        </p:attrNameLst>
                                      </p:cBhvr>
                                      <p:tavLst>
                                        <p:tav tm="0">
                                          <p:val>
                                            <p:strVal val="#ppt_y+#ppt_h*1.125000"/>
                                          </p:val>
                                        </p:tav>
                                        <p:tav tm="100000">
                                          <p:val>
                                            <p:strVal val="#ppt_y"/>
                                          </p:val>
                                        </p:tav>
                                      </p:tavLst>
                                    </p:anim>
                                    <p:animEffect transition="in" filter="wipe(up)">
                                      <p:cBhvr>
                                        <p:cTn id="14" dur="500"/>
                                        <p:tgtEl>
                                          <p:spTgt spid="40"/>
                                        </p:tgtEl>
                                      </p:cBhvr>
                                    </p:animEffect>
                                  </p:childTnLst>
                                </p:cTn>
                              </p:par>
                              <p:par>
                                <p:cTn id="15" presetID="12" presetClass="entr" presetSubtype="4"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p:tgtEl>
                                          <p:spTgt spid="43"/>
                                        </p:tgtEl>
                                        <p:attrNameLst>
                                          <p:attrName>ppt_y</p:attrName>
                                        </p:attrNameLst>
                                      </p:cBhvr>
                                      <p:tavLst>
                                        <p:tav tm="0">
                                          <p:val>
                                            <p:strVal val="#ppt_y+#ppt_h*1.125000"/>
                                          </p:val>
                                        </p:tav>
                                        <p:tav tm="100000">
                                          <p:val>
                                            <p:strVal val="#ppt_y"/>
                                          </p:val>
                                        </p:tav>
                                      </p:tavLst>
                                    </p:anim>
                                    <p:animEffect transition="in" filter="wipe(up)">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ppt_h*1.125000"/>
                                          </p:val>
                                        </p:tav>
                                        <p:tav tm="100000">
                                          <p:val>
                                            <p:strVal val="#ppt_y"/>
                                          </p:val>
                                        </p:tav>
                                      </p:tavLst>
                                    </p:anim>
                                    <p:animEffect transition="in" filter="wipe(up)">
                                      <p:cBhvr>
                                        <p:cTn id="24" dur="500"/>
                                        <p:tgtEl>
                                          <p:spTgt spid="44"/>
                                        </p:tgtEl>
                                      </p:cBhvr>
                                    </p:animEffect>
                                  </p:childTnLst>
                                </p:cTn>
                              </p:par>
                              <p:par>
                                <p:cTn id="25" presetID="12" presetClass="entr" presetSubtype="4"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ppt_y</p:attrName>
                                        </p:attrNameLst>
                                      </p:cBhvr>
                                      <p:tavLst>
                                        <p:tav tm="0">
                                          <p:val>
                                            <p:strVal val="#ppt_y+#ppt_h*1.125000"/>
                                          </p:val>
                                        </p:tav>
                                        <p:tav tm="100000">
                                          <p:val>
                                            <p:strVal val="#ppt_y"/>
                                          </p:val>
                                        </p:tav>
                                      </p:tavLst>
                                    </p:anim>
                                    <p:animEffect transition="in" filter="wipe(up)">
                                      <p:cBhvr>
                                        <p:cTn id="28" dur="500"/>
                                        <p:tgtEl>
                                          <p:spTgt spid="4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p:tgtEl>
                                          <p:spTgt spid="46"/>
                                        </p:tgtEl>
                                        <p:attrNameLst>
                                          <p:attrName>ppt_y</p:attrName>
                                        </p:attrNameLst>
                                      </p:cBhvr>
                                      <p:tavLst>
                                        <p:tav tm="0">
                                          <p:val>
                                            <p:strVal val="#ppt_y+#ppt_h*1.125000"/>
                                          </p:val>
                                        </p:tav>
                                        <p:tav tm="100000">
                                          <p:val>
                                            <p:strVal val="#ppt_y"/>
                                          </p:val>
                                        </p:tav>
                                      </p:tavLst>
                                    </p:anim>
                                    <p:animEffect transition="in" filter="wipe(up)">
                                      <p:cBhvr>
                                        <p:cTn id="32" dur="500"/>
                                        <p:tgtEl>
                                          <p:spTgt spid="4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p:tgtEl>
                                          <p:spTgt spid="48"/>
                                        </p:tgtEl>
                                        <p:attrNameLst>
                                          <p:attrName>ppt_y</p:attrName>
                                        </p:attrNameLst>
                                      </p:cBhvr>
                                      <p:tavLst>
                                        <p:tav tm="0">
                                          <p:val>
                                            <p:strVal val="#ppt_y+#ppt_h*1.125000"/>
                                          </p:val>
                                        </p:tav>
                                        <p:tav tm="100000">
                                          <p:val>
                                            <p:strVal val="#ppt_y"/>
                                          </p:val>
                                        </p:tav>
                                      </p:tavLst>
                                    </p:anim>
                                    <p:animEffect transition="in" filter="wipe(up)">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p:bldP spid="44" grpId="0" animBg="1"/>
      <p:bldP spid="46"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3" name="Rectangle: Rounded Corners 22">
            <a:extLst>
              <a:ext uri="{FF2B5EF4-FFF2-40B4-BE49-F238E27FC236}">
                <a16:creationId xmlns:a16="http://schemas.microsoft.com/office/drawing/2014/main" id="{37F001D6-469C-9050-A755-0FB4B3FA13C6}"/>
              </a:ext>
            </a:extLst>
          </p:cNvPr>
          <p:cNvSpPr/>
          <p:nvPr/>
        </p:nvSpPr>
        <p:spPr>
          <a:xfrm>
            <a:off x="116990" y="1051998"/>
            <a:ext cx="11960438" cy="1853139"/>
          </a:xfrm>
          <a:custGeom>
            <a:avLst/>
            <a:gdLst>
              <a:gd name="connsiteX0" fmla="*/ 0 w 11960438"/>
              <a:gd name="connsiteY0" fmla="*/ 308863 h 1853139"/>
              <a:gd name="connsiteX1" fmla="*/ 308863 w 11960438"/>
              <a:gd name="connsiteY1" fmla="*/ 0 h 1853139"/>
              <a:gd name="connsiteX2" fmla="*/ 11651575 w 11960438"/>
              <a:gd name="connsiteY2" fmla="*/ 0 h 1853139"/>
              <a:gd name="connsiteX3" fmla="*/ 11960438 w 11960438"/>
              <a:gd name="connsiteY3" fmla="*/ 308863 h 1853139"/>
              <a:gd name="connsiteX4" fmla="*/ 11960438 w 11960438"/>
              <a:gd name="connsiteY4" fmla="*/ 1544276 h 1853139"/>
              <a:gd name="connsiteX5" fmla="*/ 11651575 w 11960438"/>
              <a:gd name="connsiteY5" fmla="*/ 1853139 h 1853139"/>
              <a:gd name="connsiteX6" fmla="*/ 308863 w 11960438"/>
              <a:gd name="connsiteY6" fmla="*/ 1853139 h 1853139"/>
              <a:gd name="connsiteX7" fmla="*/ 0 w 11960438"/>
              <a:gd name="connsiteY7" fmla="*/ 1544276 h 1853139"/>
              <a:gd name="connsiteX8" fmla="*/ 0 w 11960438"/>
              <a:gd name="connsiteY8" fmla="*/ 308863 h 185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0438" h="1853139" fill="none" extrusionOk="0">
                <a:moveTo>
                  <a:pt x="0" y="308863"/>
                </a:moveTo>
                <a:cubicBezTo>
                  <a:pt x="3027" y="118759"/>
                  <a:pt x="110039" y="15637"/>
                  <a:pt x="308863" y="0"/>
                </a:cubicBezTo>
                <a:cubicBezTo>
                  <a:pt x="2855793" y="-73180"/>
                  <a:pt x="8587351" y="86135"/>
                  <a:pt x="11651575" y="0"/>
                </a:cubicBezTo>
                <a:cubicBezTo>
                  <a:pt x="11850252" y="8365"/>
                  <a:pt x="11947087" y="132286"/>
                  <a:pt x="11960438" y="308863"/>
                </a:cubicBezTo>
                <a:cubicBezTo>
                  <a:pt x="11995225" y="668179"/>
                  <a:pt x="12037207" y="1248555"/>
                  <a:pt x="11960438" y="1544276"/>
                </a:cubicBezTo>
                <a:cubicBezTo>
                  <a:pt x="11949605" y="1713678"/>
                  <a:pt x="11834808" y="1837278"/>
                  <a:pt x="11651575" y="1853139"/>
                </a:cubicBezTo>
                <a:cubicBezTo>
                  <a:pt x="8583619" y="1897999"/>
                  <a:pt x="2892229" y="1970761"/>
                  <a:pt x="308863" y="1853139"/>
                </a:cubicBezTo>
                <a:cubicBezTo>
                  <a:pt x="131878" y="1866861"/>
                  <a:pt x="17075" y="1705005"/>
                  <a:pt x="0" y="1544276"/>
                </a:cubicBezTo>
                <a:cubicBezTo>
                  <a:pt x="-22159" y="1346114"/>
                  <a:pt x="63365" y="491372"/>
                  <a:pt x="0" y="308863"/>
                </a:cubicBezTo>
                <a:close/>
              </a:path>
              <a:path w="11960438" h="1853139" stroke="0" extrusionOk="0">
                <a:moveTo>
                  <a:pt x="0" y="308863"/>
                </a:moveTo>
                <a:cubicBezTo>
                  <a:pt x="1433" y="147371"/>
                  <a:pt x="124937" y="-16873"/>
                  <a:pt x="308863" y="0"/>
                </a:cubicBezTo>
                <a:cubicBezTo>
                  <a:pt x="2636310" y="33707"/>
                  <a:pt x="7849780" y="-162475"/>
                  <a:pt x="11651575" y="0"/>
                </a:cubicBezTo>
                <a:cubicBezTo>
                  <a:pt x="11827313" y="-1584"/>
                  <a:pt x="11948722" y="147053"/>
                  <a:pt x="11960438" y="308863"/>
                </a:cubicBezTo>
                <a:cubicBezTo>
                  <a:pt x="12017652" y="469183"/>
                  <a:pt x="11880441" y="933255"/>
                  <a:pt x="11960438" y="1544276"/>
                </a:cubicBezTo>
                <a:cubicBezTo>
                  <a:pt x="11969785" y="1722664"/>
                  <a:pt x="11819570" y="1851876"/>
                  <a:pt x="11651575" y="1853139"/>
                </a:cubicBezTo>
                <a:cubicBezTo>
                  <a:pt x="9602939" y="1905990"/>
                  <a:pt x="3991445" y="1975421"/>
                  <a:pt x="308863" y="1853139"/>
                </a:cubicBezTo>
                <a:cubicBezTo>
                  <a:pt x="140653" y="1866159"/>
                  <a:pt x="2718" y="1715099"/>
                  <a:pt x="0" y="1544276"/>
                </a:cubicBezTo>
                <a:cubicBezTo>
                  <a:pt x="57349" y="964184"/>
                  <a:pt x="-78923" y="841925"/>
                  <a:pt x="0" y="308863"/>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14" name="TextBox 13"/>
          <p:cNvSpPr txBox="1"/>
          <p:nvPr/>
        </p:nvSpPr>
        <p:spPr>
          <a:xfrm>
            <a:off x="1364218" y="1259304"/>
            <a:ext cx="10713210" cy="1323439"/>
          </a:xfrm>
          <a:prstGeom prst="rect">
            <a:avLst/>
          </a:prstGeom>
          <a:noFill/>
        </p:spPr>
        <p:txBody>
          <a:bodyPr wrap="square" rtlCol="0">
            <a:spAutoFit/>
          </a:bodyPr>
          <a:lstStyle/>
          <a:p>
            <a:pPr algn="just"/>
            <a:r>
              <a:rPr lang="en-US" sz="4000" dirty="0"/>
              <a:t>Theo </a:t>
            </a:r>
            <a:r>
              <a:rPr lang="en-US" sz="4000" dirty="0" err="1"/>
              <a:t>lời</a:t>
            </a:r>
            <a:r>
              <a:rPr lang="en-US" sz="4000" dirty="0"/>
              <a:t> </a:t>
            </a:r>
            <a:r>
              <a:rPr lang="en-US" sz="4000" dirty="0" err="1"/>
              <a:t>cô</a:t>
            </a:r>
            <a:r>
              <a:rPr lang="en-US" sz="4000" dirty="0"/>
              <a:t> </a:t>
            </a:r>
            <a:r>
              <a:rPr lang="en-US" sz="4000" dirty="0" err="1"/>
              <a:t>giáo</a:t>
            </a:r>
            <a:r>
              <a:rPr lang="en-US" sz="4000" dirty="0"/>
              <a:t>, con </a:t>
            </a:r>
            <a:r>
              <a:rPr lang="en-US" sz="4000" dirty="0" err="1"/>
              <a:t>người</a:t>
            </a:r>
            <a:r>
              <a:rPr lang="en-US" sz="4000" dirty="0"/>
              <a:t> </a:t>
            </a:r>
            <a:r>
              <a:rPr lang="en-US" sz="4000" dirty="0" err="1"/>
              <a:t>sẽ</a:t>
            </a:r>
            <a:r>
              <a:rPr lang="en-US" sz="4000" dirty="0"/>
              <a:t> </a:t>
            </a:r>
            <a:r>
              <a:rPr lang="en-US" sz="4000" dirty="0" err="1"/>
              <a:t>làm</a:t>
            </a:r>
            <a:r>
              <a:rPr lang="en-US" sz="4000" dirty="0"/>
              <a:t> </a:t>
            </a:r>
            <a:r>
              <a:rPr lang="en-US" sz="4000" dirty="0" err="1"/>
              <a:t>việc</a:t>
            </a:r>
            <a:r>
              <a:rPr lang="en-US" sz="4000" dirty="0"/>
              <a:t> </a:t>
            </a:r>
            <a:r>
              <a:rPr lang="en-US" sz="4000" dirty="0" err="1"/>
              <a:t>thế</a:t>
            </a:r>
            <a:r>
              <a:rPr lang="en-US" sz="4000" dirty="0"/>
              <a:t> </a:t>
            </a:r>
            <a:r>
              <a:rPr lang="en-US" sz="4000" dirty="0" err="1"/>
              <a:t>nào</a:t>
            </a:r>
            <a:r>
              <a:rPr lang="en-US" sz="4000" dirty="0"/>
              <a:t> </a:t>
            </a:r>
            <a:r>
              <a:rPr lang="en-US" sz="4000" dirty="0" err="1"/>
              <a:t>nếu</a:t>
            </a:r>
            <a:r>
              <a:rPr lang="en-US" sz="4000" dirty="0"/>
              <a:t> </a:t>
            </a:r>
            <a:r>
              <a:rPr lang="en-US" sz="4000" dirty="0" err="1"/>
              <a:t>chế</a:t>
            </a:r>
            <a:r>
              <a:rPr lang="en-US" sz="4000" dirty="0"/>
              <a:t> </a:t>
            </a:r>
            <a:r>
              <a:rPr lang="en-US" sz="4000" dirty="0" err="1"/>
              <a:t>tạo</a:t>
            </a:r>
            <a:r>
              <a:rPr lang="en-US" sz="4000" dirty="0"/>
              <a:t> </a:t>
            </a:r>
            <a:r>
              <a:rPr lang="en-US" sz="4000" dirty="0" err="1"/>
              <a:t>được</a:t>
            </a:r>
            <a:r>
              <a:rPr lang="en-US" sz="4000" dirty="0"/>
              <a:t> </a:t>
            </a:r>
            <a:r>
              <a:rPr lang="en-US" sz="4000" dirty="0" err="1"/>
              <a:t>những</a:t>
            </a:r>
            <a:r>
              <a:rPr lang="en-US" sz="4000" dirty="0"/>
              <a:t> </a:t>
            </a:r>
            <a:r>
              <a:rPr lang="en-US" sz="4000" dirty="0" err="1"/>
              <a:t>chiếc</a:t>
            </a:r>
            <a:r>
              <a:rPr lang="en-US" sz="4000" dirty="0"/>
              <a:t> </a:t>
            </a:r>
            <a:r>
              <a:rPr lang="en-US" sz="4000" dirty="0" err="1"/>
              <a:t>máy</a:t>
            </a:r>
            <a:r>
              <a:rPr lang="en-US" sz="4000" dirty="0"/>
              <a:t> </a:t>
            </a:r>
            <a:r>
              <a:rPr lang="en-US" sz="4000" dirty="0" err="1"/>
              <a:t>các</a:t>
            </a:r>
            <a:r>
              <a:rPr lang="en-US" sz="4000" dirty="0"/>
              <a:t> </a:t>
            </a:r>
            <a:r>
              <a:rPr lang="en-US" sz="4000" dirty="0" err="1"/>
              <a:t>bạn</a:t>
            </a:r>
            <a:r>
              <a:rPr lang="en-US" sz="4000" dirty="0"/>
              <a:t> </a:t>
            </a:r>
            <a:r>
              <a:rPr lang="en-US" sz="4000" dirty="0" err="1"/>
              <a:t>đã</a:t>
            </a:r>
            <a:r>
              <a:rPr lang="en-US" sz="4000" dirty="0"/>
              <a:t> </a:t>
            </a:r>
            <a:r>
              <a:rPr lang="en-US" sz="4000" dirty="0" err="1"/>
              <a:t>vẽ</a:t>
            </a:r>
            <a:r>
              <a:rPr lang="en-US" sz="4000" dirty="0"/>
              <a:t>?</a:t>
            </a:r>
          </a:p>
        </p:txBody>
      </p:sp>
      <p:pic>
        <p:nvPicPr>
          <p:cNvPr id="15"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3" t="33696" r="72120" b="36449"/>
          <a:stretch/>
        </p:blipFill>
        <p:spPr bwMode="auto">
          <a:xfrm>
            <a:off x="139294" y="1229358"/>
            <a:ext cx="1138187" cy="1241659"/>
          </a:xfrm>
          <a:prstGeom prst="rect">
            <a:avLst/>
          </a:prstGeom>
          <a:noFill/>
          <a:extLst>
            <a:ext uri="{909E8E84-426E-40DD-AFC4-6F175D3DCCD1}">
              <a14:hiddenFill xmlns:a14="http://schemas.microsoft.com/office/drawing/2010/main">
                <a:solidFill>
                  <a:srgbClr val="FFFFFF"/>
                </a:solidFill>
              </a14:hiddenFill>
            </a:ext>
          </a:extLst>
        </p:spPr>
      </p:pic>
      <p:sp>
        <p:nvSpPr>
          <p:cNvPr id="20" name="Hình chữ nhật: Góc Tròn 5">
            <a:extLst>
              <a:ext uri="{FF2B5EF4-FFF2-40B4-BE49-F238E27FC236}">
                <a16:creationId xmlns:a16="http://schemas.microsoft.com/office/drawing/2014/main" id="{21B82F19-53B7-CF7F-8A4B-55300703A0EC}"/>
              </a:ext>
            </a:extLst>
          </p:cNvPr>
          <p:cNvSpPr/>
          <p:nvPr/>
        </p:nvSpPr>
        <p:spPr>
          <a:xfrm>
            <a:off x="278547" y="3109962"/>
            <a:ext cx="11658074" cy="3203001"/>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ộp Văn bản 6">
            <a:extLst>
              <a:ext uri="{FF2B5EF4-FFF2-40B4-BE49-F238E27FC236}">
                <a16:creationId xmlns:a16="http://schemas.microsoft.com/office/drawing/2014/main" id="{359AF09B-D025-7B42-44A8-57BD0B272F3C}"/>
              </a:ext>
            </a:extLst>
          </p:cNvPr>
          <p:cNvSpPr txBox="1"/>
          <p:nvPr/>
        </p:nvSpPr>
        <p:spPr>
          <a:xfrm>
            <a:off x="470351" y="3340423"/>
            <a:ext cx="11369040" cy="3170099"/>
          </a:xfrm>
          <a:prstGeom prst="rect">
            <a:avLst/>
          </a:prstGeom>
          <a:noFill/>
        </p:spPr>
        <p:txBody>
          <a:bodyPr wrap="square" rtlCol="0">
            <a:spAutoFit/>
          </a:bodyPr>
          <a:lstStyle/>
          <a:p>
            <a:pPr marL="457200" indent="-457200" algn="just">
              <a:buAutoNum type="arabicPeriod" startAt="3"/>
            </a:pPr>
            <a:r>
              <a:rPr lang="en-US" sz="4000" dirty="0" err="1"/>
              <a:t>Cô</a:t>
            </a:r>
            <a:r>
              <a:rPr lang="en-US" sz="4000" dirty="0"/>
              <a:t> </a:t>
            </a:r>
            <a:r>
              <a:rPr lang="en-US" sz="4000" dirty="0" err="1"/>
              <a:t>giáo</a:t>
            </a:r>
            <a:r>
              <a:rPr lang="en-US" sz="4000" dirty="0"/>
              <a:t> </a:t>
            </a:r>
            <a:r>
              <a:rPr lang="en-US" sz="4000" dirty="0" err="1"/>
              <a:t>tươi</a:t>
            </a:r>
            <a:r>
              <a:rPr lang="en-US" sz="4000" dirty="0"/>
              <a:t> </a:t>
            </a:r>
            <a:r>
              <a:rPr lang="en-US" sz="4000" dirty="0" err="1"/>
              <a:t>cười</a:t>
            </a:r>
            <a:r>
              <a:rPr lang="en-US" sz="4000" dirty="0"/>
              <a:t> </a:t>
            </a:r>
            <a:r>
              <a:rPr lang="en-US" sz="4000" dirty="0" err="1"/>
              <a:t>bảo</a:t>
            </a:r>
            <a:r>
              <a:rPr lang="en-US" sz="4000" dirty="0"/>
              <a:t>:</a:t>
            </a:r>
          </a:p>
          <a:p>
            <a:pPr algn="just"/>
            <a:r>
              <a:rPr lang="en-US" sz="4000" dirty="0"/>
              <a:t>   - </a:t>
            </a:r>
            <a:r>
              <a:rPr lang="en-US" sz="4000" dirty="0" err="1"/>
              <a:t>Nếu</a:t>
            </a:r>
            <a:r>
              <a:rPr lang="en-US" sz="4000" dirty="0"/>
              <a:t> </a:t>
            </a:r>
            <a:r>
              <a:rPr lang="en-US" sz="4000" dirty="0" err="1"/>
              <a:t>chế</a:t>
            </a:r>
            <a:r>
              <a:rPr lang="en-US" sz="4000" dirty="0"/>
              <a:t> </a:t>
            </a:r>
            <a:r>
              <a:rPr lang="en-US" sz="4000" dirty="0" err="1"/>
              <a:t>tạo</a:t>
            </a:r>
            <a:r>
              <a:rPr lang="en-US" sz="4000" dirty="0"/>
              <a:t> </a:t>
            </a:r>
            <a:r>
              <a:rPr lang="en-US" sz="4000" dirty="0" err="1"/>
              <a:t>được</a:t>
            </a:r>
            <a:r>
              <a:rPr lang="en-US" sz="4000" dirty="0"/>
              <a:t> </a:t>
            </a:r>
            <a:r>
              <a:rPr lang="en-US" sz="4000" dirty="0" err="1"/>
              <a:t>những</a:t>
            </a:r>
            <a:r>
              <a:rPr lang="en-US" sz="4000" dirty="0"/>
              <a:t> </a:t>
            </a:r>
            <a:r>
              <a:rPr lang="en-US" sz="4000" dirty="0" err="1"/>
              <a:t>chiếc</a:t>
            </a:r>
            <a:r>
              <a:rPr lang="en-US" sz="4000" dirty="0"/>
              <a:t> </a:t>
            </a:r>
            <a:r>
              <a:rPr lang="en-US" sz="4000" dirty="0" err="1"/>
              <a:t>máy</a:t>
            </a:r>
            <a:r>
              <a:rPr lang="en-US" sz="4000" dirty="0"/>
              <a:t> </a:t>
            </a:r>
            <a:r>
              <a:rPr lang="en-US" sz="4000" dirty="0" err="1"/>
              <a:t>này</a:t>
            </a:r>
            <a:r>
              <a:rPr lang="en-US" sz="4000" dirty="0"/>
              <a:t>, con </a:t>
            </a:r>
            <a:r>
              <a:rPr lang="en-US" sz="4000" dirty="0" err="1"/>
              <a:t>người</a:t>
            </a:r>
            <a:r>
              <a:rPr lang="en-US" sz="4000" dirty="0"/>
              <a:t> </a:t>
            </a:r>
            <a:r>
              <a:rPr lang="en-US" sz="4000" dirty="0" err="1"/>
              <a:t>sẽ</a:t>
            </a:r>
            <a:r>
              <a:rPr lang="en-US" sz="4000" dirty="0"/>
              <a:t> </a:t>
            </a:r>
            <a:r>
              <a:rPr lang="en-US" sz="4000" dirty="0" err="1"/>
              <a:t>làm</a:t>
            </a:r>
            <a:r>
              <a:rPr lang="en-US" sz="4000" dirty="0"/>
              <a:t> </a:t>
            </a:r>
            <a:r>
              <a:rPr lang="en-US" sz="4000" dirty="0" err="1"/>
              <a:t>việc</a:t>
            </a:r>
            <a:r>
              <a:rPr lang="en-US" sz="4000" dirty="0"/>
              <a:t> </a:t>
            </a:r>
            <a:r>
              <a:rPr lang="en-US" sz="4000" dirty="0" err="1"/>
              <a:t>mà</a:t>
            </a:r>
            <a:r>
              <a:rPr lang="en-US" sz="4000" dirty="0"/>
              <a:t> </a:t>
            </a:r>
            <a:r>
              <a:rPr lang="en-US" sz="4000" dirty="0" err="1"/>
              <a:t>giống</a:t>
            </a:r>
            <a:r>
              <a:rPr lang="en-US" sz="4000" dirty="0"/>
              <a:t> </a:t>
            </a:r>
            <a:r>
              <a:rPr lang="en-US" sz="4000" dirty="0" err="1"/>
              <a:t>như</a:t>
            </a:r>
            <a:r>
              <a:rPr lang="en-US" sz="4000" dirty="0"/>
              <a:t> </a:t>
            </a:r>
            <a:r>
              <a:rPr lang="en-US" sz="4000" dirty="0" err="1"/>
              <a:t>là</a:t>
            </a:r>
            <a:r>
              <a:rPr lang="en-US" sz="4000" dirty="0"/>
              <a:t> </a:t>
            </a:r>
            <a:r>
              <a:rPr lang="en-US" sz="4000" dirty="0" err="1"/>
              <a:t>đang</a:t>
            </a:r>
            <a:r>
              <a:rPr lang="en-US" sz="4000" dirty="0"/>
              <a:t> </a:t>
            </a:r>
            <a:r>
              <a:rPr lang="en-US" sz="4000" dirty="0" err="1"/>
              <a:t>dắt</a:t>
            </a:r>
            <a:r>
              <a:rPr lang="en-US" sz="4000" dirty="0"/>
              <a:t> </a:t>
            </a:r>
            <a:r>
              <a:rPr lang="en-US" sz="4000" dirty="0" err="1"/>
              <a:t>thú</a:t>
            </a:r>
            <a:r>
              <a:rPr lang="en-US" sz="4000" dirty="0"/>
              <a:t> </a:t>
            </a:r>
            <a:r>
              <a:rPr lang="en-US" sz="4000" dirty="0" err="1"/>
              <a:t>cưng</a:t>
            </a:r>
            <a:r>
              <a:rPr lang="en-US" sz="4000" dirty="0"/>
              <a:t> </a:t>
            </a:r>
            <a:r>
              <a:rPr lang="en-US" sz="4000" dirty="0" err="1"/>
              <a:t>đi</a:t>
            </a:r>
            <a:r>
              <a:rPr lang="en-US" sz="4000" dirty="0"/>
              <a:t> </a:t>
            </a:r>
            <a:r>
              <a:rPr lang="en-US" sz="4000" dirty="0" err="1"/>
              <a:t>chơi</a:t>
            </a:r>
            <a:r>
              <a:rPr lang="en-US" sz="4000" dirty="0"/>
              <a:t> </a:t>
            </a:r>
            <a:r>
              <a:rPr lang="en-US" sz="4000" dirty="0" err="1"/>
              <a:t>vậy</a:t>
            </a:r>
            <a:r>
              <a:rPr lang="en-US" sz="4000" dirty="0"/>
              <a:t>. </a:t>
            </a:r>
          </a:p>
          <a:p>
            <a:pPr algn="just"/>
            <a:r>
              <a:rPr lang="en-US" sz="4000" dirty="0"/>
              <a:t>							</a:t>
            </a:r>
          </a:p>
        </p:txBody>
      </p:sp>
      <p:grpSp>
        <p:nvGrpSpPr>
          <p:cNvPr id="22" name="Nhóm 13">
            <a:extLst>
              <a:ext uri="{FF2B5EF4-FFF2-40B4-BE49-F238E27FC236}">
                <a16:creationId xmlns:a16="http://schemas.microsoft.com/office/drawing/2014/main" id="{530D3754-BB0B-7ECD-06D8-9B0C8D9E8BD6}"/>
              </a:ext>
            </a:extLst>
          </p:cNvPr>
          <p:cNvGrpSpPr/>
          <p:nvPr/>
        </p:nvGrpSpPr>
        <p:grpSpPr>
          <a:xfrm>
            <a:off x="1181976" y="4019117"/>
            <a:ext cx="10895452" cy="1323440"/>
            <a:chOff x="638175" y="4959731"/>
            <a:chExt cx="7393121" cy="1072324"/>
          </a:xfrm>
        </p:grpSpPr>
        <p:sp>
          <p:nvSpPr>
            <p:cNvPr id="23"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15">
              <a:extLst>
                <a:ext uri="{FF2B5EF4-FFF2-40B4-BE49-F238E27FC236}">
                  <a16:creationId xmlns:a16="http://schemas.microsoft.com/office/drawing/2014/main" id="{66B87C45-9F8E-C469-7562-478FBFFC95B0}"/>
                </a:ext>
              </a:extLst>
            </p:cNvPr>
            <p:cNvSpPr txBox="1"/>
            <p:nvPr/>
          </p:nvSpPr>
          <p:spPr>
            <a:xfrm>
              <a:off x="638175" y="4959731"/>
              <a:ext cx="7393121" cy="1072324"/>
            </a:xfrm>
            <a:prstGeom prst="rect">
              <a:avLst/>
            </a:prstGeom>
            <a:noFill/>
          </p:spPr>
          <p:txBody>
            <a:bodyPr wrap="square" rtlCol="0">
              <a:spAutoFit/>
            </a:bodyPr>
            <a:lstStyle/>
            <a:p>
              <a:r>
                <a:rPr lang="en-US" sz="4000" dirty="0" err="1"/>
                <a:t>Nếu</a:t>
              </a:r>
              <a:r>
                <a:rPr lang="en-US" sz="4000" dirty="0"/>
                <a:t> </a:t>
              </a:r>
              <a:r>
                <a:rPr lang="en-US" sz="4000" dirty="0" err="1"/>
                <a:t>chế</a:t>
              </a:r>
              <a:r>
                <a:rPr lang="en-US" sz="4000" dirty="0"/>
                <a:t> </a:t>
              </a:r>
              <a:r>
                <a:rPr lang="en-US" sz="4000" dirty="0" err="1"/>
                <a:t>tạo</a:t>
              </a:r>
              <a:r>
                <a:rPr lang="en-US" sz="4000" dirty="0"/>
                <a:t> </a:t>
              </a:r>
              <a:r>
                <a:rPr lang="en-US" sz="4000" dirty="0" err="1"/>
                <a:t>được</a:t>
              </a:r>
              <a:r>
                <a:rPr lang="en-US" sz="4000" dirty="0"/>
                <a:t> </a:t>
              </a:r>
              <a:r>
                <a:rPr lang="en-US" sz="4000" dirty="0" err="1"/>
                <a:t>những</a:t>
              </a:r>
              <a:r>
                <a:rPr lang="en-US" sz="4000" dirty="0"/>
                <a:t> </a:t>
              </a:r>
              <a:r>
                <a:rPr lang="en-US" sz="4000" dirty="0" err="1"/>
                <a:t>chiếc</a:t>
              </a:r>
              <a:r>
                <a:rPr lang="en-US" sz="4000" dirty="0"/>
                <a:t> </a:t>
              </a:r>
              <a:r>
                <a:rPr lang="en-US" sz="4000" dirty="0" err="1"/>
                <a:t>máy</a:t>
              </a:r>
              <a:r>
                <a:rPr lang="en-US" sz="4000" dirty="0"/>
                <a:t> </a:t>
              </a:r>
              <a:r>
                <a:rPr lang="en-US" sz="4000" dirty="0" err="1"/>
                <a:t>này</a:t>
              </a:r>
              <a:r>
                <a:rPr lang="en-US" sz="4000" dirty="0"/>
                <a:t>, con </a:t>
              </a:r>
              <a:r>
                <a:rPr lang="en-US" sz="4000" dirty="0" err="1"/>
                <a:t>người</a:t>
              </a:r>
              <a:endParaRPr lang="en-US" sz="4000" dirty="0"/>
            </a:p>
          </p:txBody>
        </p:sp>
      </p:grpSp>
      <p:grpSp>
        <p:nvGrpSpPr>
          <p:cNvPr id="26" name="Nhóm 13">
            <a:extLst>
              <a:ext uri="{FF2B5EF4-FFF2-40B4-BE49-F238E27FC236}">
                <a16:creationId xmlns:a16="http://schemas.microsoft.com/office/drawing/2014/main" id="{530D3754-BB0B-7ECD-06D8-9B0C8D9E8BD6}"/>
              </a:ext>
            </a:extLst>
          </p:cNvPr>
          <p:cNvGrpSpPr/>
          <p:nvPr/>
        </p:nvGrpSpPr>
        <p:grpSpPr>
          <a:xfrm>
            <a:off x="485604" y="4680837"/>
            <a:ext cx="11706396" cy="707886"/>
            <a:chOff x="638175" y="4959731"/>
            <a:chExt cx="7393121" cy="573568"/>
          </a:xfrm>
        </p:grpSpPr>
        <p:sp>
          <p:nvSpPr>
            <p:cNvPr id="27"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15">
              <a:extLst>
                <a:ext uri="{FF2B5EF4-FFF2-40B4-BE49-F238E27FC236}">
                  <a16:creationId xmlns:a16="http://schemas.microsoft.com/office/drawing/2014/main" id="{66B87C45-9F8E-C469-7562-478FBFFC95B0}"/>
                </a:ext>
              </a:extLst>
            </p:cNvPr>
            <p:cNvSpPr txBox="1"/>
            <p:nvPr/>
          </p:nvSpPr>
          <p:spPr>
            <a:xfrm>
              <a:off x="638175" y="4959731"/>
              <a:ext cx="7393121" cy="573568"/>
            </a:xfrm>
            <a:prstGeom prst="rect">
              <a:avLst/>
            </a:prstGeom>
            <a:noFill/>
          </p:spPr>
          <p:txBody>
            <a:bodyPr wrap="square" rtlCol="0">
              <a:spAutoFit/>
            </a:bodyPr>
            <a:lstStyle/>
            <a:p>
              <a:r>
                <a:rPr lang="en-US" sz="4000" dirty="0" err="1"/>
                <a:t>sẽ</a:t>
              </a:r>
              <a:r>
                <a:rPr lang="en-US" sz="4000" dirty="0"/>
                <a:t> </a:t>
              </a:r>
              <a:r>
                <a:rPr lang="en-US" sz="4000" dirty="0" err="1"/>
                <a:t>làm</a:t>
              </a:r>
              <a:r>
                <a:rPr lang="en-US" sz="4000" dirty="0"/>
                <a:t> </a:t>
              </a:r>
              <a:r>
                <a:rPr lang="en-US" sz="4000" dirty="0" err="1"/>
                <a:t>việc</a:t>
              </a:r>
              <a:r>
                <a:rPr lang="en-US" sz="4000" dirty="0"/>
                <a:t> </a:t>
              </a:r>
              <a:r>
                <a:rPr lang="en-US" sz="4000" dirty="0" err="1"/>
                <a:t>mà</a:t>
              </a:r>
              <a:r>
                <a:rPr lang="en-US" sz="4000" dirty="0"/>
                <a:t> </a:t>
              </a:r>
              <a:r>
                <a:rPr lang="en-US" sz="4000" dirty="0" err="1"/>
                <a:t>giống</a:t>
              </a:r>
              <a:r>
                <a:rPr lang="en-US" sz="4000" dirty="0"/>
                <a:t> </a:t>
              </a:r>
              <a:r>
                <a:rPr lang="en-US" sz="4000" dirty="0" err="1"/>
                <a:t>như</a:t>
              </a:r>
              <a:r>
                <a:rPr lang="en-US" sz="4000" dirty="0"/>
                <a:t> </a:t>
              </a:r>
              <a:r>
                <a:rPr lang="en-US" sz="4000" dirty="0" err="1"/>
                <a:t>là</a:t>
              </a:r>
              <a:r>
                <a:rPr lang="en-US" sz="4000" dirty="0"/>
                <a:t> </a:t>
              </a:r>
              <a:r>
                <a:rPr lang="en-US" sz="4000" dirty="0" err="1"/>
                <a:t>đang</a:t>
              </a:r>
              <a:r>
                <a:rPr lang="en-US" sz="4000" dirty="0"/>
                <a:t> </a:t>
              </a:r>
              <a:r>
                <a:rPr lang="en-US" sz="4000" dirty="0" err="1"/>
                <a:t>dắt</a:t>
              </a:r>
              <a:r>
                <a:rPr lang="en-US" sz="4000" dirty="0"/>
                <a:t> </a:t>
              </a:r>
              <a:r>
                <a:rPr lang="en-US" sz="4000" dirty="0" err="1"/>
                <a:t>thú</a:t>
              </a:r>
              <a:r>
                <a:rPr lang="en-US" sz="4000" dirty="0"/>
                <a:t> </a:t>
              </a:r>
              <a:r>
                <a:rPr lang="en-US" sz="4000" dirty="0" err="1"/>
                <a:t>cưng</a:t>
              </a:r>
              <a:r>
                <a:rPr lang="en-US" sz="4000" dirty="0"/>
                <a:t> </a:t>
              </a:r>
              <a:r>
                <a:rPr lang="en-US" sz="4000" dirty="0" err="1"/>
                <a:t>đi</a:t>
              </a:r>
              <a:r>
                <a:rPr lang="en-US" sz="4000" dirty="0"/>
                <a:t> </a:t>
              </a:r>
              <a:r>
                <a:rPr lang="en-US" sz="4000" dirty="0" err="1"/>
                <a:t>chơi</a:t>
              </a:r>
              <a:endParaRPr lang="en-US" sz="4000" dirty="0"/>
            </a:p>
          </p:txBody>
        </p:sp>
      </p:grpSp>
      <p:grpSp>
        <p:nvGrpSpPr>
          <p:cNvPr id="29" name="Nhóm 13">
            <a:extLst>
              <a:ext uri="{FF2B5EF4-FFF2-40B4-BE49-F238E27FC236}">
                <a16:creationId xmlns:a16="http://schemas.microsoft.com/office/drawing/2014/main" id="{530D3754-BB0B-7ECD-06D8-9B0C8D9E8BD6}"/>
              </a:ext>
            </a:extLst>
          </p:cNvPr>
          <p:cNvGrpSpPr/>
          <p:nvPr/>
        </p:nvGrpSpPr>
        <p:grpSpPr>
          <a:xfrm>
            <a:off x="485604" y="5296391"/>
            <a:ext cx="1057255" cy="707886"/>
            <a:chOff x="638175" y="4959731"/>
            <a:chExt cx="7393121" cy="573568"/>
          </a:xfrm>
        </p:grpSpPr>
        <p:sp>
          <p:nvSpPr>
            <p:cNvPr id="30" name="Hình chữ nhật 14">
              <a:extLst>
                <a:ext uri="{FF2B5EF4-FFF2-40B4-BE49-F238E27FC236}">
                  <a16:creationId xmlns:a16="http://schemas.microsoft.com/office/drawing/2014/main" id="{A77B0885-1051-BA83-852A-A7E28BE3FCDB}"/>
                </a:ext>
              </a:extLst>
            </p:cNvPr>
            <p:cNvSpPr/>
            <p:nvPr/>
          </p:nvSpPr>
          <p:spPr>
            <a:xfrm>
              <a:off x="638175" y="4959732"/>
              <a:ext cx="7191375" cy="4616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15">
              <a:extLst>
                <a:ext uri="{FF2B5EF4-FFF2-40B4-BE49-F238E27FC236}">
                  <a16:creationId xmlns:a16="http://schemas.microsoft.com/office/drawing/2014/main" id="{66B87C45-9F8E-C469-7562-478FBFFC95B0}"/>
                </a:ext>
              </a:extLst>
            </p:cNvPr>
            <p:cNvSpPr txBox="1"/>
            <p:nvPr/>
          </p:nvSpPr>
          <p:spPr>
            <a:xfrm>
              <a:off x="638175" y="4959731"/>
              <a:ext cx="7393121" cy="573568"/>
            </a:xfrm>
            <a:prstGeom prst="rect">
              <a:avLst/>
            </a:prstGeom>
            <a:noFill/>
          </p:spPr>
          <p:txBody>
            <a:bodyPr wrap="square" rtlCol="0">
              <a:spAutoFit/>
            </a:bodyPr>
            <a:lstStyle/>
            <a:p>
              <a:pPr algn="just"/>
              <a:r>
                <a:rPr lang="en-US" sz="4000" dirty="0" err="1"/>
                <a:t>vậy</a:t>
              </a:r>
              <a:r>
                <a:rPr lang="en-US" sz="4000" dirty="0"/>
                <a:t>. </a:t>
              </a:r>
            </a:p>
          </p:txBody>
        </p:sp>
      </p:grpSp>
    </p:spTree>
    <p:extLst>
      <p:ext uri="{BB962C8B-B14F-4D97-AF65-F5344CB8AC3E}">
        <p14:creationId xmlns:p14="http://schemas.microsoft.com/office/powerpoint/2010/main" val="1319225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par>
                                <p:cTn id="15" presetID="1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4" grpId="0"/>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5246464" y="5130298"/>
            <a:ext cx="3472768" cy="1727702"/>
          </a:xfrm>
          <a:prstGeom prst="rect">
            <a:avLst/>
          </a:prstGeom>
        </p:spPr>
      </p:pic>
      <p:pic>
        <p:nvPicPr>
          <p:cNvPr id="18"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773696" y="5130298"/>
            <a:ext cx="3472768" cy="1727702"/>
          </a:xfrm>
          <a:prstGeom prst="rect">
            <a:avLst/>
          </a:prstGeom>
        </p:spPr>
      </p:pic>
      <p:pic>
        <p:nvPicPr>
          <p:cNvPr id="19"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545"/>
          <a:stretch/>
        </p:blipFill>
        <p:spPr>
          <a:xfrm>
            <a:off x="-44245" y="5130298"/>
            <a:ext cx="1856390" cy="1727702"/>
          </a:xfrm>
          <a:prstGeom prst="rect">
            <a:avLst/>
          </a:prstGeom>
        </p:spPr>
      </p:pic>
      <p:sp>
        <p:nvSpPr>
          <p:cNvPr id="24" name="TextBox 23">
            <a:extLst>
              <a:ext uri="{FF2B5EF4-FFF2-40B4-BE49-F238E27FC236}">
                <a16:creationId xmlns:a16="http://schemas.microsoft.com/office/drawing/2014/main" id="{D8B1C5AC-42CC-1F77-81F2-B3F5AEBEC61D}"/>
              </a:ext>
            </a:extLst>
          </p:cNvPr>
          <p:cNvSpPr txBox="1"/>
          <p:nvPr/>
        </p:nvSpPr>
        <p:spPr>
          <a:xfrm>
            <a:off x="375736" y="128171"/>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3" name="Rectangle: Rounded Corners 22">
            <a:extLst>
              <a:ext uri="{FF2B5EF4-FFF2-40B4-BE49-F238E27FC236}">
                <a16:creationId xmlns:a16="http://schemas.microsoft.com/office/drawing/2014/main" id="{37F001D6-469C-9050-A755-0FB4B3FA13C6}"/>
              </a:ext>
            </a:extLst>
          </p:cNvPr>
          <p:cNvSpPr/>
          <p:nvPr/>
        </p:nvSpPr>
        <p:spPr>
          <a:xfrm>
            <a:off x="470584" y="1110778"/>
            <a:ext cx="11721415" cy="983248"/>
          </a:xfrm>
          <a:custGeom>
            <a:avLst/>
            <a:gdLst>
              <a:gd name="connsiteX0" fmla="*/ 0 w 11721415"/>
              <a:gd name="connsiteY0" fmla="*/ 163878 h 983248"/>
              <a:gd name="connsiteX1" fmla="*/ 163878 w 11721415"/>
              <a:gd name="connsiteY1" fmla="*/ 0 h 983248"/>
              <a:gd name="connsiteX2" fmla="*/ 11557537 w 11721415"/>
              <a:gd name="connsiteY2" fmla="*/ 0 h 983248"/>
              <a:gd name="connsiteX3" fmla="*/ 11721415 w 11721415"/>
              <a:gd name="connsiteY3" fmla="*/ 163878 h 983248"/>
              <a:gd name="connsiteX4" fmla="*/ 11721415 w 11721415"/>
              <a:gd name="connsiteY4" fmla="*/ 819370 h 983248"/>
              <a:gd name="connsiteX5" fmla="*/ 11557537 w 11721415"/>
              <a:gd name="connsiteY5" fmla="*/ 983248 h 983248"/>
              <a:gd name="connsiteX6" fmla="*/ 163878 w 11721415"/>
              <a:gd name="connsiteY6" fmla="*/ 983248 h 983248"/>
              <a:gd name="connsiteX7" fmla="*/ 0 w 11721415"/>
              <a:gd name="connsiteY7" fmla="*/ 819370 h 983248"/>
              <a:gd name="connsiteX8" fmla="*/ 0 w 11721415"/>
              <a:gd name="connsiteY8" fmla="*/ 163878 h 9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415" h="983248" fill="none" extrusionOk="0">
                <a:moveTo>
                  <a:pt x="0" y="163878"/>
                </a:moveTo>
                <a:cubicBezTo>
                  <a:pt x="2547" y="56945"/>
                  <a:pt x="61078" y="6806"/>
                  <a:pt x="163878" y="0"/>
                </a:cubicBezTo>
                <a:cubicBezTo>
                  <a:pt x="3216205" y="-73180"/>
                  <a:pt x="10157499" y="86135"/>
                  <a:pt x="11557537" y="0"/>
                </a:cubicBezTo>
                <a:cubicBezTo>
                  <a:pt x="11663078" y="4476"/>
                  <a:pt x="11705740" y="66330"/>
                  <a:pt x="11721415" y="163878"/>
                </a:cubicBezTo>
                <a:cubicBezTo>
                  <a:pt x="11726578" y="234342"/>
                  <a:pt x="11746461" y="526844"/>
                  <a:pt x="11721415" y="819370"/>
                </a:cubicBezTo>
                <a:cubicBezTo>
                  <a:pt x="11720142" y="909739"/>
                  <a:pt x="11657050" y="971958"/>
                  <a:pt x="11557537" y="983248"/>
                </a:cubicBezTo>
                <a:cubicBezTo>
                  <a:pt x="5964901" y="1028108"/>
                  <a:pt x="5382985" y="1100870"/>
                  <a:pt x="163878" y="983248"/>
                </a:cubicBezTo>
                <a:cubicBezTo>
                  <a:pt x="70617" y="989149"/>
                  <a:pt x="12943" y="902410"/>
                  <a:pt x="0" y="819370"/>
                </a:cubicBezTo>
                <a:cubicBezTo>
                  <a:pt x="15200" y="515623"/>
                  <a:pt x="44195" y="294488"/>
                  <a:pt x="0" y="163878"/>
                </a:cubicBezTo>
                <a:close/>
              </a:path>
              <a:path w="11721415" h="983248" stroke="0" extrusionOk="0">
                <a:moveTo>
                  <a:pt x="0" y="163878"/>
                </a:moveTo>
                <a:cubicBezTo>
                  <a:pt x="1960" y="85798"/>
                  <a:pt x="63894" y="-11981"/>
                  <a:pt x="163878" y="0"/>
                </a:cubicBezTo>
                <a:cubicBezTo>
                  <a:pt x="2487252" y="33707"/>
                  <a:pt x="7478337" y="-162475"/>
                  <a:pt x="11557537" y="0"/>
                </a:cubicBezTo>
                <a:cubicBezTo>
                  <a:pt x="11651276" y="-993"/>
                  <a:pt x="11713085" y="79606"/>
                  <a:pt x="11721415" y="163878"/>
                </a:cubicBezTo>
                <a:cubicBezTo>
                  <a:pt x="11701027" y="474479"/>
                  <a:pt x="11690399" y="524935"/>
                  <a:pt x="11721415" y="819370"/>
                </a:cubicBezTo>
                <a:cubicBezTo>
                  <a:pt x="11735170" y="921368"/>
                  <a:pt x="11634793" y="976775"/>
                  <a:pt x="11557537" y="983248"/>
                </a:cubicBezTo>
                <a:cubicBezTo>
                  <a:pt x="6231987" y="1036099"/>
                  <a:pt x="2067388" y="1105530"/>
                  <a:pt x="163878" y="983248"/>
                </a:cubicBezTo>
                <a:cubicBezTo>
                  <a:pt x="74611" y="990060"/>
                  <a:pt x="3124" y="910156"/>
                  <a:pt x="0" y="819370"/>
                </a:cubicBezTo>
                <a:cubicBezTo>
                  <a:pt x="2261" y="687097"/>
                  <a:pt x="-19395" y="412433"/>
                  <a:pt x="0" y="1638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44" name="Rectangle: Rounded Corners 21">
            <a:extLst>
              <a:ext uri="{FF2B5EF4-FFF2-40B4-BE49-F238E27FC236}">
                <a16:creationId xmlns:a16="http://schemas.microsoft.com/office/drawing/2014/main" id="{3A5A3F52-ECC0-85A8-3F79-EC2AF049D397}"/>
              </a:ext>
            </a:extLst>
          </p:cNvPr>
          <p:cNvSpPr/>
          <p:nvPr/>
        </p:nvSpPr>
        <p:spPr>
          <a:xfrm>
            <a:off x="375736" y="2607070"/>
            <a:ext cx="11428337" cy="372363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45" name="Picture 7">
            <a:extLst>
              <a:ext uri="{FF2B5EF4-FFF2-40B4-BE49-F238E27FC236}">
                <a16:creationId xmlns:a16="http://schemas.microsoft.com/office/drawing/2014/main" id="{E0E01F48-C00F-088F-1CD6-43F831F8C5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8380" y="2241836"/>
            <a:ext cx="4088190" cy="1164144"/>
          </a:xfrm>
          <a:prstGeom prst="rect">
            <a:avLst/>
          </a:prstGeom>
        </p:spPr>
      </p:pic>
      <p:sp>
        <p:nvSpPr>
          <p:cNvPr id="46" name="TextBox 45"/>
          <p:cNvSpPr txBox="1"/>
          <p:nvPr/>
        </p:nvSpPr>
        <p:spPr>
          <a:xfrm>
            <a:off x="4156175" y="2253803"/>
            <a:ext cx="3582634" cy="923330"/>
          </a:xfrm>
          <a:prstGeom prst="rect">
            <a:avLst/>
          </a:prstGeom>
          <a:noFill/>
        </p:spPr>
        <p:txBody>
          <a:bodyPr wrap="square" rtlCol="0">
            <a:spAutoFit/>
          </a:bodyPr>
          <a:lstStyle/>
          <a:p>
            <a:pPr algn="ctr"/>
            <a:r>
              <a:rPr lang="en-US" sz="5400" b="1" dirty="0" err="1">
                <a:solidFill>
                  <a:srgbClr val="FF0000"/>
                </a:solidFill>
              </a:rPr>
              <a:t>Gợi</a:t>
            </a:r>
            <a:r>
              <a:rPr lang="en-US" sz="5400" b="1" dirty="0">
                <a:solidFill>
                  <a:srgbClr val="FF0000"/>
                </a:solidFill>
              </a:rPr>
              <a:t> ý</a:t>
            </a:r>
          </a:p>
        </p:txBody>
      </p:sp>
      <p:sp>
        <p:nvSpPr>
          <p:cNvPr id="48" name="TextBox 47"/>
          <p:cNvSpPr txBox="1"/>
          <p:nvPr/>
        </p:nvSpPr>
        <p:spPr>
          <a:xfrm>
            <a:off x="525276" y="3185559"/>
            <a:ext cx="10844431" cy="2862322"/>
          </a:xfrm>
          <a:prstGeom prst="rect">
            <a:avLst/>
          </a:prstGeom>
          <a:noFill/>
        </p:spPr>
        <p:txBody>
          <a:bodyPr wrap="square" rtlCol="0">
            <a:spAutoFit/>
          </a:bodyPr>
          <a:lstStyle/>
          <a:p>
            <a:pPr marL="571500" indent="-571500" algn="just">
              <a:buFontTx/>
              <a:buChar char="-"/>
            </a:pPr>
            <a:r>
              <a:rPr lang="en-US" sz="3600" dirty="0" err="1"/>
              <a:t>Những</a:t>
            </a:r>
            <a:r>
              <a:rPr lang="en-US" sz="3600" dirty="0"/>
              <a:t> </a:t>
            </a:r>
            <a:r>
              <a:rPr lang="en-US" sz="3600" dirty="0" err="1"/>
              <a:t>chiếc</a:t>
            </a:r>
            <a:r>
              <a:rPr lang="en-US" sz="3600" dirty="0"/>
              <a:t> </a:t>
            </a:r>
            <a:r>
              <a:rPr lang="en-US" sz="3600" dirty="0" err="1"/>
              <a:t>máy</a:t>
            </a:r>
            <a:r>
              <a:rPr lang="en-US" sz="3600" dirty="0"/>
              <a:t> </a:t>
            </a:r>
            <a:r>
              <a:rPr lang="en-US" sz="3600" dirty="0" err="1"/>
              <a:t>thần</a:t>
            </a:r>
            <a:r>
              <a:rPr lang="en-US" sz="3600" dirty="0"/>
              <a:t> </a:t>
            </a:r>
            <a:r>
              <a:rPr lang="en-US" sz="3600" dirty="0" err="1"/>
              <a:t>kì</a:t>
            </a:r>
            <a:r>
              <a:rPr lang="en-US" sz="3600" dirty="0"/>
              <a:t>.</a:t>
            </a:r>
          </a:p>
          <a:p>
            <a:pPr marL="571500" indent="-571500" algn="just">
              <a:buFontTx/>
              <a:buChar char="-"/>
            </a:pPr>
            <a:r>
              <a:rPr lang="en-US" sz="3600" dirty="0" err="1"/>
              <a:t>Một</a:t>
            </a:r>
            <a:r>
              <a:rPr lang="en-US" sz="3600" dirty="0"/>
              <a:t> </a:t>
            </a:r>
            <a:r>
              <a:rPr lang="en-US" sz="3600" dirty="0" err="1"/>
              <a:t>giờ</a:t>
            </a:r>
            <a:r>
              <a:rPr lang="en-US" sz="3600" dirty="0"/>
              <a:t> </a:t>
            </a:r>
            <a:r>
              <a:rPr lang="en-US" sz="3600" dirty="0" err="1"/>
              <a:t>học</a:t>
            </a:r>
            <a:r>
              <a:rPr lang="en-US" sz="3600" dirty="0"/>
              <a:t> ý </a:t>
            </a:r>
            <a:r>
              <a:rPr lang="en-US" sz="3600" dirty="0" err="1"/>
              <a:t>nghĩa</a:t>
            </a:r>
            <a:r>
              <a:rPr lang="en-US" sz="3600" dirty="0"/>
              <a:t>.</a:t>
            </a:r>
          </a:p>
          <a:p>
            <a:pPr marL="571500" indent="-571500" algn="just">
              <a:buFontTx/>
              <a:buChar char="-"/>
            </a:pPr>
            <a:r>
              <a:rPr lang="en-US" sz="3600" dirty="0" err="1"/>
              <a:t>Thế</a:t>
            </a:r>
            <a:r>
              <a:rPr lang="en-US" sz="3600" dirty="0"/>
              <a:t> </a:t>
            </a:r>
            <a:r>
              <a:rPr lang="en-US" sz="3600" dirty="0" err="1"/>
              <a:t>giới</a:t>
            </a:r>
            <a:r>
              <a:rPr lang="en-US" sz="3600" dirty="0"/>
              <a:t> </a:t>
            </a:r>
            <a:r>
              <a:rPr lang="en-US" sz="3600" dirty="0" err="1"/>
              <a:t>diệu</a:t>
            </a:r>
            <a:r>
              <a:rPr lang="en-US" sz="3600" dirty="0"/>
              <a:t> </a:t>
            </a:r>
            <a:r>
              <a:rPr lang="en-US" sz="3600" dirty="0" err="1"/>
              <a:t>kì</a:t>
            </a:r>
            <a:r>
              <a:rPr lang="en-US" sz="3600" dirty="0"/>
              <a:t> qua </a:t>
            </a:r>
            <a:r>
              <a:rPr lang="en-US" sz="3600" dirty="0" err="1"/>
              <a:t>những</a:t>
            </a:r>
            <a:r>
              <a:rPr lang="en-US" sz="3600" dirty="0"/>
              <a:t> </a:t>
            </a:r>
            <a:r>
              <a:rPr lang="en-US" sz="3600" dirty="0" err="1"/>
              <a:t>bức</a:t>
            </a:r>
            <a:r>
              <a:rPr lang="en-US" sz="3600" dirty="0"/>
              <a:t> </a:t>
            </a:r>
            <a:r>
              <a:rPr lang="en-US" sz="3600" dirty="0" err="1"/>
              <a:t>tranh</a:t>
            </a:r>
            <a:r>
              <a:rPr lang="en-US" sz="3600" dirty="0"/>
              <a:t>.</a:t>
            </a:r>
          </a:p>
          <a:p>
            <a:pPr marL="571500" indent="-571500" algn="just">
              <a:buFontTx/>
              <a:buChar char="-"/>
            </a:pPr>
            <a:r>
              <a:rPr lang="en-US" sz="3600" dirty="0" err="1"/>
              <a:t>Đồ</a:t>
            </a:r>
            <a:r>
              <a:rPr lang="en-US" sz="3600" dirty="0"/>
              <a:t> </a:t>
            </a:r>
            <a:r>
              <a:rPr lang="en-US" sz="3600" dirty="0" err="1"/>
              <a:t>vật</a:t>
            </a:r>
            <a:r>
              <a:rPr lang="en-US" sz="3600" dirty="0"/>
              <a:t> </a:t>
            </a:r>
            <a:r>
              <a:rPr lang="en-US" sz="3600" dirty="0" err="1"/>
              <a:t>mơ</a:t>
            </a:r>
            <a:r>
              <a:rPr lang="en-US" sz="3600" dirty="0"/>
              <a:t> </a:t>
            </a:r>
            <a:r>
              <a:rPr lang="en-US" sz="3600" dirty="0" err="1"/>
              <a:t>ước</a:t>
            </a:r>
            <a:r>
              <a:rPr lang="en-US" sz="3600" dirty="0"/>
              <a:t> của </a:t>
            </a:r>
            <a:r>
              <a:rPr lang="en-US" sz="3600" dirty="0" err="1"/>
              <a:t>chúng</a:t>
            </a:r>
            <a:r>
              <a:rPr lang="en-US" sz="3600" dirty="0"/>
              <a:t> </a:t>
            </a:r>
            <a:r>
              <a:rPr lang="en-US" sz="3600" dirty="0" err="1"/>
              <a:t>mình</a:t>
            </a:r>
            <a:r>
              <a:rPr lang="en-US" sz="3600" dirty="0"/>
              <a:t>.</a:t>
            </a:r>
          </a:p>
          <a:p>
            <a:pPr marL="571500" indent="-571500" algn="just">
              <a:buFontTx/>
              <a:buChar char="-"/>
            </a:pPr>
            <a:r>
              <a:rPr lang="en-US" sz="3600" dirty="0"/>
              <a:t>…</a:t>
            </a:r>
          </a:p>
        </p:txBody>
      </p:sp>
      <p:pic>
        <p:nvPicPr>
          <p:cNvPr id="14" name="Picture 4" descr="Cartoon numbers, colored fun alphabet for school kids text clipart setisolated"/>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192" t="32607" r="51418" b="37538"/>
          <a:stretch/>
        </p:blipFill>
        <p:spPr bwMode="auto">
          <a:xfrm>
            <a:off x="889883" y="1003432"/>
            <a:ext cx="797027" cy="11124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29710" y="1092225"/>
            <a:ext cx="11057137" cy="830997"/>
          </a:xfrm>
          <a:prstGeom prst="rect">
            <a:avLst/>
          </a:prstGeom>
          <a:noFill/>
        </p:spPr>
        <p:txBody>
          <a:bodyPr wrap="square" rtlCol="0">
            <a:spAutoFit/>
          </a:bodyPr>
          <a:lstStyle/>
          <a:p>
            <a:pPr algn="ctr"/>
            <a:r>
              <a:rPr lang="en-US" sz="4800" dirty="0" err="1"/>
              <a:t>Em</a:t>
            </a:r>
            <a:r>
              <a:rPr lang="en-US" sz="4800" dirty="0"/>
              <a:t> </a:t>
            </a:r>
            <a:r>
              <a:rPr lang="en-US" sz="4800" dirty="0" err="1"/>
              <a:t>hãy</a:t>
            </a:r>
            <a:r>
              <a:rPr lang="en-US" sz="4800" dirty="0"/>
              <a:t> </a:t>
            </a:r>
            <a:r>
              <a:rPr lang="en-US" sz="4800" dirty="0" err="1"/>
              <a:t>đặt</a:t>
            </a:r>
            <a:r>
              <a:rPr lang="en-US" sz="4800" dirty="0"/>
              <a:t> </a:t>
            </a:r>
            <a:r>
              <a:rPr lang="en-US" sz="4800" dirty="0" err="1"/>
              <a:t>lại</a:t>
            </a:r>
            <a:r>
              <a:rPr lang="en-US" sz="4800" dirty="0"/>
              <a:t> </a:t>
            </a:r>
            <a:r>
              <a:rPr lang="en-US" sz="4800" dirty="0" err="1"/>
              <a:t>một</a:t>
            </a:r>
            <a:r>
              <a:rPr lang="en-US" sz="4800" dirty="0"/>
              <a:t> </a:t>
            </a:r>
            <a:r>
              <a:rPr lang="en-US" sz="4800" dirty="0" err="1"/>
              <a:t>tên</a:t>
            </a:r>
            <a:r>
              <a:rPr lang="en-US" sz="4800" dirty="0"/>
              <a:t> </a:t>
            </a:r>
            <a:r>
              <a:rPr lang="en-US" sz="4800" dirty="0" err="1"/>
              <a:t>khác</a:t>
            </a:r>
            <a:r>
              <a:rPr lang="en-US" sz="4800" dirty="0"/>
              <a:t> </a:t>
            </a:r>
            <a:r>
              <a:rPr lang="en-US" sz="4800" dirty="0" err="1"/>
              <a:t>cho</a:t>
            </a:r>
            <a:r>
              <a:rPr lang="en-US" sz="4800" dirty="0"/>
              <a:t> </a:t>
            </a:r>
            <a:r>
              <a:rPr lang="en-US" sz="4800" dirty="0" err="1"/>
              <a:t>bài</a:t>
            </a:r>
            <a:r>
              <a:rPr lang="en-US" sz="4800" dirty="0"/>
              <a:t> </a:t>
            </a:r>
            <a:r>
              <a:rPr lang="en-US" sz="4800" dirty="0" err="1"/>
              <a:t>đọc</a:t>
            </a:r>
            <a:r>
              <a:rPr lang="en-US" sz="4800" dirty="0"/>
              <a:t>.</a:t>
            </a:r>
          </a:p>
        </p:txBody>
      </p:sp>
    </p:spTree>
    <p:extLst>
      <p:ext uri="{BB962C8B-B14F-4D97-AF65-F5344CB8AC3E}">
        <p14:creationId xmlns:p14="http://schemas.microsoft.com/office/powerpoint/2010/main" val="2112895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p:tgtEl>
                                          <p:spTgt spid="44"/>
                                        </p:tgtEl>
                                        <p:attrNameLst>
                                          <p:attrName>ppt_y</p:attrName>
                                        </p:attrNameLst>
                                      </p:cBhvr>
                                      <p:tavLst>
                                        <p:tav tm="0">
                                          <p:val>
                                            <p:strVal val="#ppt_y+#ppt_h*1.125000"/>
                                          </p:val>
                                        </p:tav>
                                        <p:tav tm="100000">
                                          <p:val>
                                            <p:strVal val="#ppt_y"/>
                                          </p:val>
                                        </p:tav>
                                      </p:tavLst>
                                    </p:anim>
                                    <p:animEffect transition="in" filter="wipe(up)">
                                      <p:cBhvr>
                                        <p:cTn id="22" dur="500"/>
                                        <p:tgtEl>
                                          <p:spTgt spid="44"/>
                                        </p:tgtEl>
                                      </p:cBhvr>
                                    </p:animEffect>
                                  </p:childTnLst>
                                </p:cTn>
                              </p:par>
                              <p:par>
                                <p:cTn id="23" presetID="1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p:tgtEl>
                                          <p:spTgt spid="45"/>
                                        </p:tgtEl>
                                        <p:attrNameLst>
                                          <p:attrName>ppt_y</p:attrName>
                                        </p:attrNameLst>
                                      </p:cBhvr>
                                      <p:tavLst>
                                        <p:tav tm="0">
                                          <p:val>
                                            <p:strVal val="#ppt_y+#ppt_h*1.125000"/>
                                          </p:val>
                                        </p:tav>
                                        <p:tav tm="100000">
                                          <p:val>
                                            <p:strVal val="#ppt_y"/>
                                          </p:val>
                                        </p:tav>
                                      </p:tavLst>
                                    </p:anim>
                                    <p:animEffect transition="in" filter="wipe(up)">
                                      <p:cBhvr>
                                        <p:cTn id="26" dur="500"/>
                                        <p:tgtEl>
                                          <p:spTgt spid="4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p:tgtEl>
                                          <p:spTgt spid="46"/>
                                        </p:tgtEl>
                                        <p:attrNameLst>
                                          <p:attrName>ppt_y</p:attrName>
                                        </p:attrNameLst>
                                      </p:cBhvr>
                                      <p:tavLst>
                                        <p:tav tm="0">
                                          <p:val>
                                            <p:strVal val="#ppt_y+#ppt_h*1.125000"/>
                                          </p:val>
                                        </p:tav>
                                        <p:tav tm="100000">
                                          <p:val>
                                            <p:strVal val="#ppt_y"/>
                                          </p:val>
                                        </p:tav>
                                      </p:tavLst>
                                    </p:anim>
                                    <p:animEffect transition="in" filter="wipe(up)">
                                      <p:cBhvr>
                                        <p:cTn id="30" dur="500"/>
                                        <p:tgtEl>
                                          <p:spTgt spid="4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p:tgtEl>
                                          <p:spTgt spid="48"/>
                                        </p:tgtEl>
                                        <p:attrNameLst>
                                          <p:attrName>ppt_y</p:attrName>
                                        </p:attrNameLst>
                                      </p:cBhvr>
                                      <p:tavLst>
                                        <p:tav tm="0">
                                          <p:val>
                                            <p:strVal val="#ppt_y+#ppt_h*1.125000"/>
                                          </p:val>
                                        </p:tav>
                                        <p:tav tm="100000">
                                          <p:val>
                                            <p:strVal val="#ppt_y"/>
                                          </p:val>
                                        </p:tav>
                                      </p:tavLst>
                                    </p:anim>
                                    <p:animEffect transition="in" filter="wipe(up)">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4" grpId="0" animBg="1"/>
      <p:bldP spid="46" grpId="0"/>
      <p:bldP spid="48"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Cloud 4"/>
          <p:cNvSpPr/>
          <p:nvPr/>
        </p:nvSpPr>
        <p:spPr>
          <a:xfrm>
            <a:off x="0" y="0"/>
            <a:ext cx="12192000" cy="6751320"/>
          </a:xfrm>
          <a:prstGeom prst="cloud">
            <a:avLst/>
          </a:prstGeom>
          <a:solidFill>
            <a:schemeClr val="bg1"/>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ducation cartoon retro set"/>
          <p:cNvPicPr>
            <a:picLocks noChangeAspect="1" noChangeArrowheads="1"/>
          </p:cNvPicPr>
          <p:nvPr/>
        </p:nvPicPr>
        <p:blipFill rotWithShape="1">
          <a:blip r:embed="rId3">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9953353" y="5419911"/>
            <a:ext cx="1962785" cy="16831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B1C5AC-42CC-1F77-81F2-B3F5AEBEC61D}"/>
              </a:ext>
            </a:extLst>
          </p:cNvPr>
          <p:cNvSpPr txBox="1"/>
          <p:nvPr/>
        </p:nvSpPr>
        <p:spPr>
          <a:xfrm>
            <a:off x="2759451" y="218733"/>
            <a:ext cx="7193902" cy="1306028"/>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6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Ụ</a:t>
            </a:r>
            <a:r>
              <a:rPr lang="en-US" sz="66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600" b="1" dirty="0" err="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err="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Ê</a:t>
            </a:r>
            <a:r>
              <a:rPr lang="en-US" sz="6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U</a:t>
            </a:r>
            <a:endParaRPr lang="en-US" sz="6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3076"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1193832" y="1299221"/>
            <a:ext cx="623518" cy="8712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208071" y="2988455"/>
            <a:ext cx="609279" cy="8513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artoon numbers, colored fun alphabet for school kids text clipart setisolate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967398" y="4515006"/>
            <a:ext cx="897838" cy="979461"/>
          </a:xfrm>
          <a:prstGeom prst="rect">
            <a:avLst/>
          </a:prstGeom>
          <a:noFill/>
          <a:extLst>
            <a:ext uri="{909E8E84-426E-40DD-AFC4-6F175D3DCCD1}">
              <a14:hiddenFill xmlns:a14="http://schemas.microsoft.com/office/drawing/2010/main">
                <a:solidFill>
                  <a:srgbClr val="FFFFFF"/>
                </a:solidFill>
              </a14:hiddenFill>
            </a:ext>
          </a:extLst>
        </p:spPr>
      </p:pic>
      <p:sp>
        <p:nvSpPr>
          <p:cNvPr id="20" name="Hộp Văn bản 3">
            <a:extLst>
              <a:ext uri="{FF2B5EF4-FFF2-40B4-BE49-F238E27FC236}">
                <a16:creationId xmlns:a16="http://schemas.microsoft.com/office/drawing/2014/main" id="{18C897CC-B855-0ECC-3CAE-9249DB9DB5D3}"/>
              </a:ext>
            </a:extLst>
          </p:cNvPr>
          <p:cNvSpPr txBox="1"/>
          <p:nvPr/>
        </p:nvSpPr>
        <p:spPr>
          <a:xfrm>
            <a:off x="1836761" y="1233125"/>
            <a:ext cx="9974239" cy="861774"/>
          </a:xfrm>
          <a:prstGeom prst="rect">
            <a:avLst/>
          </a:prstGeom>
          <a:noFill/>
        </p:spPr>
        <p:txBody>
          <a:bodyPr wrap="square" rtlCol="0">
            <a:spAutoFit/>
          </a:bodyPr>
          <a:lstStyle/>
          <a:p>
            <a:pPr algn="just"/>
            <a:r>
              <a:rPr lang="en-US" sz="2500" dirty="0"/>
              <a:t>Chia </a:t>
            </a:r>
            <a:r>
              <a:rPr lang="en-US" sz="2500" dirty="0" err="1"/>
              <a:t>sẻ</a:t>
            </a:r>
            <a:r>
              <a:rPr lang="en-US" sz="2500" dirty="0"/>
              <a:t> </a:t>
            </a:r>
            <a:r>
              <a:rPr lang="en-US" sz="2500" dirty="0" err="1"/>
              <a:t>được</a:t>
            </a:r>
            <a:r>
              <a:rPr lang="en-US" sz="2500" dirty="0"/>
              <a:t> </a:t>
            </a:r>
            <a:r>
              <a:rPr lang="en-US" sz="2500" dirty="0" err="1"/>
              <a:t>với</a:t>
            </a:r>
            <a:r>
              <a:rPr lang="en-US" sz="2500" dirty="0"/>
              <a:t> </a:t>
            </a:r>
            <a:r>
              <a:rPr lang="en-US" sz="2500" dirty="0" err="1"/>
              <a:t>bạn</a:t>
            </a:r>
            <a:r>
              <a:rPr lang="en-US" sz="2500" dirty="0"/>
              <a:t> </a:t>
            </a:r>
            <a:r>
              <a:rPr lang="en-US" sz="2500" dirty="0" err="1"/>
              <a:t>về</a:t>
            </a:r>
            <a:r>
              <a:rPr lang="en-US" sz="2500" dirty="0"/>
              <a:t> </a:t>
            </a:r>
            <a:r>
              <a:rPr lang="en-US" sz="2500" dirty="0" err="1"/>
              <a:t>một</a:t>
            </a:r>
            <a:r>
              <a:rPr lang="en-US" sz="2500" dirty="0"/>
              <a:t> </a:t>
            </a:r>
            <a:r>
              <a:rPr lang="en-US" sz="2500" dirty="0" err="1"/>
              <a:t>bức</a:t>
            </a:r>
            <a:r>
              <a:rPr lang="en-US" sz="2500" dirty="0"/>
              <a:t> </a:t>
            </a:r>
            <a:r>
              <a:rPr lang="en-US" sz="2500" dirty="0" err="1"/>
              <a:t>tranh</a:t>
            </a:r>
            <a:r>
              <a:rPr lang="en-US" sz="2500" dirty="0"/>
              <a:t>; </a:t>
            </a:r>
            <a:r>
              <a:rPr lang="en-US" sz="2500" dirty="0" err="1"/>
              <a:t>nêu</a:t>
            </a:r>
            <a:r>
              <a:rPr lang="en-US" sz="2500" dirty="0"/>
              <a:t> </a:t>
            </a:r>
            <a:r>
              <a:rPr lang="en-US" sz="2500" dirty="0" err="1"/>
              <a:t>được</a:t>
            </a:r>
            <a:r>
              <a:rPr lang="en-US" sz="2500" dirty="0"/>
              <a:t> </a:t>
            </a:r>
            <a:r>
              <a:rPr lang="en-US" sz="2500" dirty="0" err="1"/>
              <a:t>phỏng</a:t>
            </a:r>
            <a:r>
              <a:rPr lang="en-US" sz="2500" dirty="0"/>
              <a:t> </a:t>
            </a:r>
            <a:r>
              <a:rPr lang="en-US" sz="2500" dirty="0" err="1"/>
              <a:t>đoán</a:t>
            </a:r>
            <a:r>
              <a:rPr lang="en-US" sz="2500" dirty="0"/>
              <a:t> của </a:t>
            </a:r>
            <a:r>
              <a:rPr lang="en-US" sz="2500" dirty="0" err="1"/>
              <a:t>bản</a:t>
            </a:r>
            <a:r>
              <a:rPr lang="en-US" sz="2500" dirty="0"/>
              <a:t> </a:t>
            </a:r>
            <a:r>
              <a:rPr lang="en-US" sz="2500" dirty="0" err="1"/>
              <a:t>thân</a:t>
            </a:r>
            <a:r>
              <a:rPr lang="en-US" sz="2500" dirty="0"/>
              <a:t> </a:t>
            </a:r>
            <a:r>
              <a:rPr lang="en-US" sz="2500" dirty="0" err="1"/>
              <a:t>về</a:t>
            </a:r>
            <a:r>
              <a:rPr lang="en-US" sz="2500" dirty="0"/>
              <a:t> </a:t>
            </a:r>
            <a:r>
              <a:rPr lang="en-US" sz="2500" dirty="0" err="1"/>
              <a:t>nội</a:t>
            </a:r>
            <a:r>
              <a:rPr lang="en-US" sz="2500" dirty="0"/>
              <a:t> dung </a:t>
            </a:r>
            <a:r>
              <a:rPr lang="en-US" sz="2500" dirty="0" err="1"/>
              <a:t>bài</a:t>
            </a:r>
            <a:r>
              <a:rPr lang="en-US" sz="2500" dirty="0"/>
              <a:t> qua </a:t>
            </a:r>
            <a:r>
              <a:rPr lang="en-US" sz="2500" dirty="0" err="1"/>
              <a:t>tên</a:t>
            </a:r>
            <a:r>
              <a:rPr lang="en-US" sz="2500" dirty="0"/>
              <a:t> </a:t>
            </a:r>
            <a:r>
              <a:rPr lang="en-US" sz="2500" dirty="0" err="1"/>
              <a:t>bài</a:t>
            </a:r>
            <a:r>
              <a:rPr lang="en-US" sz="2500" dirty="0"/>
              <a:t> </a:t>
            </a:r>
            <a:r>
              <a:rPr lang="en-US" sz="2500" dirty="0" err="1"/>
              <a:t>đọc</a:t>
            </a:r>
            <a:r>
              <a:rPr lang="en-US" sz="2500" dirty="0"/>
              <a:t> </a:t>
            </a:r>
            <a:r>
              <a:rPr lang="en-US" sz="2500" dirty="0" err="1"/>
              <a:t>và</a:t>
            </a:r>
            <a:r>
              <a:rPr lang="en-US" sz="2500" dirty="0"/>
              <a:t> </a:t>
            </a:r>
            <a:r>
              <a:rPr lang="en-US" sz="2500" dirty="0" err="1"/>
              <a:t>tranh</a:t>
            </a:r>
            <a:r>
              <a:rPr lang="en-US" sz="2500" dirty="0"/>
              <a:t> minh </a:t>
            </a:r>
            <a:r>
              <a:rPr lang="en-US" sz="2500" dirty="0" err="1"/>
              <a:t>họa</a:t>
            </a:r>
            <a:r>
              <a:rPr lang="en-US" sz="2500" dirty="0"/>
              <a:t>.</a:t>
            </a:r>
          </a:p>
        </p:txBody>
      </p:sp>
      <p:sp>
        <p:nvSpPr>
          <p:cNvPr id="21" name="Hộp Văn bản 3">
            <a:extLst>
              <a:ext uri="{FF2B5EF4-FFF2-40B4-BE49-F238E27FC236}">
                <a16:creationId xmlns:a16="http://schemas.microsoft.com/office/drawing/2014/main" id="{18C897CC-B855-0ECC-3CAE-9249DB9DB5D3}"/>
              </a:ext>
            </a:extLst>
          </p:cNvPr>
          <p:cNvSpPr txBox="1"/>
          <p:nvPr/>
        </p:nvSpPr>
        <p:spPr>
          <a:xfrm>
            <a:off x="1865236" y="2217724"/>
            <a:ext cx="9974239" cy="2400657"/>
          </a:xfrm>
          <a:prstGeom prst="rect">
            <a:avLst/>
          </a:prstGeom>
          <a:noFill/>
        </p:spPr>
        <p:txBody>
          <a:bodyPr wrap="square" rtlCol="0">
            <a:spAutoFit/>
          </a:bodyPr>
          <a:lstStyle/>
          <a:p>
            <a:pPr algn="just"/>
            <a:r>
              <a:rPr lang="en-US" sz="2500" dirty="0" err="1"/>
              <a:t>Đọc</a:t>
            </a:r>
            <a:r>
              <a:rPr lang="en-US" sz="2500" dirty="0"/>
              <a:t> </a:t>
            </a:r>
            <a:r>
              <a:rPr lang="en-US" sz="2500" dirty="0" err="1"/>
              <a:t>trôi</a:t>
            </a:r>
            <a:r>
              <a:rPr lang="en-US" sz="2500" dirty="0"/>
              <a:t> </a:t>
            </a:r>
            <a:r>
              <a:rPr lang="en-US" sz="2500" dirty="0" err="1"/>
              <a:t>chảy</a:t>
            </a:r>
            <a:r>
              <a:rPr lang="en-US" sz="2500" dirty="0"/>
              <a:t> </a:t>
            </a:r>
            <a:r>
              <a:rPr lang="en-US" sz="2500" dirty="0" err="1"/>
              <a:t>bài</a:t>
            </a:r>
            <a:r>
              <a:rPr lang="en-US" sz="2500" dirty="0"/>
              <a:t> </a:t>
            </a:r>
            <a:r>
              <a:rPr lang="en-US" sz="2500" dirty="0" err="1"/>
              <a:t>đọc</a:t>
            </a:r>
            <a:r>
              <a:rPr lang="en-US" sz="2500" dirty="0"/>
              <a:t>, </a:t>
            </a:r>
            <a:r>
              <a:rPr lang="en-US" sz="2500" dirty="0" err="1"/>
              <a:t>ngắt</a:t>
            </a:r>
            <a:r>
              <a:rPr lang="en-US" sz="2500" dirty="0"/>
              <a:t> </a:t>
            </a:r>
            <a:r>
              <a:rPr lang="en-US" sz="2500" dirty="0" err="1"/>
              <a:t>nghỉ</a:t>
            </a:r>
            <a:r>
              <a:rPr lang="en-US" sz="2500" dirty="0"/>
              <a:t> </a:t>
            </a:r>
            <a:r>
              <a:rPr lang="en-US" sz="2500" dirty="0" err="1"/>
              <a:t>đúng</a:t>
            </a:r>
            <a:r>
              <a:rPr lang="en-US" sz="2500" dirty="0"/>
              <a:t> </a:t>
            </a:r>
            <a:r>
              <a:rPr lang="en-US" sz="2500" dirty="0" err="1"/>
              <a:t>dấu</a:t>
            </a:r>
            <a:r>
              <a:rPr lang="en-US" sz="2500" dirty="0"/>
              <a:t> </a:t>
            </a:r>
            <a:r>
              <a:rPr lang="en-US" sz="2500" dirty="0" err="1"/>
              <a:t>câu</a:t>
            </a:r>
            <a:r>
              <a:rPr lang="en-US" sz="2500" dirty="0"/>
              <a:t>, </a:t>
            </a:r>
            <a:r>
              <a:rPr lang="en-US" sz="2500" dirty="0" err="1"/>
              <a:t>đúng</a:t>
            </a:r>
            <a:r>
              <a:rPr lang="en-US" sz="2500" dirty="0"/>
              <a:t> logic </a:t>
            </a:r>
            <a:r>
              <a:rPr lang="en-US" sz="2500" dirty="0" err="1"/>
              <a:t>ngữ</a:t>
            </a:r>
            <a:r>
              <a:rPr lang="en-US" sz="2500" dirty="0"/>
              <a:t> </a:t>
            </a:r>
            <a:r>
              <a:rPr lang="en-US" sz="2500" dirty="0" err="1"/>
              <a:t>nghĩa</a:t>
            </a:r>
            <a:r>
              <a:rPr lang="en-US" sz="2500" dirty="0"/>
              <a:t>; </a:t>
            </a:r>
            <a:r>
              <a:rPr lang="en-US" sz="2500" dirty="0" err="1"/>
              <a:t>bước</a:t>
            </a:r>
            <a:r>
              <a:rPr lang="en-US" sz="2500" dirty="0"/>
              <a:t> </a:t>
            </a:r>
            <a:r>
              <a:rPr lang="en-US" sz="2500" dirty="0" err="1"/>
              <a:t>đầu</a:t>
            </a:r>
            <a:r>
              <a:rPr lang="en-US" sz="2500" dirty="0"/>
              <a:t> </a:t>
            </a:r>
            <a:r>
              <a:rPr lang="en-US" sz="2500" dirty="0" err="1"/>
              <a:t>đọc</a:t>
            </a:r>
            <a:r>
              <a:rPr lang="en-US" sz="2500" dirty="0"/>
              <a:t> </a:t>
            </a:r>
            <a:r>
              <a:rPr lang="en-US" sz="2500" dirty="0" err="1"/>
              <a:t>lời</a:t>
            </a:r>
            <a:r>
              <a:rPr lang="en-US" sz="2500" dirty="0"/>
              <a:t> </a:t>
            </a:r>
            <a:r>
              <a:rPr lang="en-US" sz="2500" dirty="0" err="1"/>
              <a:t>các</a:t>
            </a:r>
            <a:r>
              <a:rPr lang="en-US" sz="2500" dirty="0"/>
              <a:t> </a:t>
            </a:r>
            <a:r>
              <a:rPr lang="en-US" sz="2500" dirty="0" err="1"/>
              <a:t>nhân</a:t>
            </a:r>
            <a:r>
              <a:rPr lang="en-US" sz="2500" dirty="0"/>
              <a:t> </a:t>
            </a:r>
            <a:r>
              <a:rPr lang="en-US" sz="2500" dirty="0" err="1"/>
              <a:t>vật</a:t>
            </a:r>
            <a:r>
              <a:rPr lang="en-US" sz="2500" dirty="0"/>
              <a:t> </a:t>
            </a:r>
            <a:r>
              <a:rPr lang="en-US" sz="2500" dirty="0" err="1"/>
              <a:t>và</a:t>
            </a:r>
            <a:r>
              <a:rPr lang="en-US" sz="2500" dirty="0"/>
              <a:t> </a:t>
            </a:r>
            <a:r>
              <a:rPr lang="en-US" sz="2500" dirty="0" err="1"/>
              <a:t>người</a:t>
            </a:r>
            <a:r>
              <a:rPr lang="en-US" sz="2500" dirty="0"/>
              <a:t> </a:t>
            </a:r>
            <a:r>
              <a:rPr lang="en-US" sz="2500" dirty="0" err="1"/>
              <a:t>dẫn</a:t>
            </a:r>
            <a:r>
              <a:rPr lang="en-US" sz="2500" dirty="0"/>
              <a:t> </a:t>
            </a:r>
            <a:r>
              <a:rPr lang="en-US" sz="2500" dirty="0" err="1"/>
              <a:t>chuyện</a:t>
            </a:r>
            <a:r>
              <a:rPr lang="en-US" sz="2500" dirty="0"/>
              <a:t> </a:t>
            </a:r>
            <a:r>
              <a:rPr lang="en-US" sz="2500" dirty="0" err="1"/>
              <a:t>với</a:t>
            </a:r>
            <a:r>
              <a:rPr lang="en-US" sz="2500" dirty="0"/>
              <a:t> </a:t>
            </a:r>
            <a:r>
              <a:rPr lang="en-US" sz="2500" dirty="0" err="1"/>
              <a:t>giọng</a:t>
            </a:r>
            <a:r>
              <a:rPr lang="en-US" sz="2500" dirty="0"/>
              <a:t> </a:t>
            </a:r>
            <a:r>
              <a:rPr lang="en-US" sz="2500" dirty="0" err="1"/>
              <a:t>phù</a:t>
            </a:r>
            <a:r>
              <a:rPr lang="en-US" sz="2500" dirty="0"/>
              <a:t> </a:t>
            </a:r>
            <a:r>
              <a:rPr lang="en-US" sz="2500" dirty="0" err="1"/>
              <a:t>hợp</a:t>
            </a:r>
            <a:r>
              <a:rPr lang="en-US" sz="2500" dirty="0"/>
              <a:t>; </a:t>
            </a:r>
            <a:r>
              <a:rPr lang="en-US" sz="2500" dirty="0" err="1"/>
              <a:t>trả</a:t>
            </a:r>
            <a:r>
              <a:rPr lang="en-US" sz="2500" dirty="0"/>
              <a:t> </a:t>
            </a:r>
            <a:r>
              <a:rPr lang="en-US" sz="2500" dirty="0" err="1"/>
              <a:t>lời</a:t>
            </a:r>
            <a:r>
              <a:rPr lang="en-US" sz="2500" dirty="0"/>
              <a:t> </a:t>
            </a:r>
            <a:r>
              <a:rPr lang="en-US" sz="2500" dirty="0" err="1"/>
              <a:t>được</a:t>
            </a:r>
            <a:r>
              <a:rPr lang="en-US" sz="2500" dirty="0"/>
              <a:t> </a:t>
            </a:r>
            <a:r>
              <a:rPr lang="en-US" sz="2500" dirty="0" err="1"/>
              <a:t>các</a:t>
            </a:r>
            <a:r>
              <a:rPr lang="en-US" sz="2500" dirty="0"/>
              <a:t> </a:t>
            </a:r>
            <a:r>
              <a:rPr lang="en-US" sz="2500" dirty="0" err="1"/>
              <a:t>câu</a:t>
            </a:r>
            <a:r>
              <a:rPr lang="en-US" sz="2500" dirty="0"/>
              <a:t> </a:t>
            </a:r>
            <a:r>
              <a:rPr lang="en-US" sz="2500" dirty="0" err="1"/>
              <a:t>hỏi</a:t>
            </a:r>
            <a:r>
              <a:rPr lang="en-US" sz="2500" dirty="0"/>
              <a:t> </a:t>
            </a:r>
            <a:r>
              <a:rPr lang="en-US" sz="2500" dirty="0" err="1"/>
              <a:t>tìm</a:t>
            </a:r>
            <a:r>
              <a:rPr lang="en-US" sz="2500" dirty="0"/>
              <a:t> </a:t>
            </a:r>
            <a:r>
              <a:rPr lang="en-US" sz="2500" dirty="0" err="1"/>
              <a:t>hiểu</a:t>
            </a:r>
            <a:r>
              <a:rPr lang="en-US" sz="2500" dirty="0"/>
              <a:t> </a:t>
            </a:r>
            <a:r>
              <a:rPr lang="en-US" sz="2500" dirty="0" err="1"/>
              <a:t>bài</a:t>
            </a:r>
            <a:r>
              <a:rPr lang="en-US" sz="2500" dirty="0"/>
              <a:t>. </a:t>
            </a:r>
            <a:r>
              <a:rPr lang="en-US" sz="2500" dirty="0" err="1"/>
              <a:t>Hiểu</a:t>
            </a:r>
            <a:r>
              <a:rPr lang="en-US" sz="2500" dirty="0"/>
              <a:t> </a:t>
            </a:r>
            <a:r>
              <a:rPr lang="en-US" sz="2500" dirty="0" err="1"/>
              <a:t>được</a:t>
            </a:r>
            <a:r>
              <a:rPr lang="en-US" sz="2500" dirty="0"/>
              <a:t> </a:t>
            </a:r>
            <a:r>
              <a:rPr lang="en-US" sz="2500" dirty="0" err="1"/>
              <a:t>nội</a:t>
            </a:r>
            <a:r>
              <a:rPr lang="en-US" sz="2500" dirty="0"/>
              <a:t> dung </a:t>
            </a:r>
            <a:r>
              <a:rPr lang="en-US" sz="2500" dirty="0" err="1"/>
              <a:t>bài</a:t>
            </a:r>
            <a:r>
              <a:rPr lang="en-US" sz="2500" dirty="0"/>
              <a:t> </a:t>
            </a:r>
            <a:r>
              <a:rPr lang="en-US" sz="2500" dirty="0" err="1"/>
              <a:t>đọc</a:t>
            </a:r>
            <a:r>
              <a:rPr lang="en-US" sz="2500" dirty="0"/>
              <a:t>: </a:t>
            </a:r>
            <a:r>
              <a:rPr lang="en-US" sz="2500" b="1" i="1" dirty="0" err="1"/>
              <a:t>Những</a:t>
            </a:r>
            <a:r>
              <a:rPr lang="en-US" sz="2500" b="1" i="1" dirty="0"/>
              <a:t> </a:t>
            </a:r>
            <a:r>
              <a:rPr lang="en-US" sz="2500" b="1" i="1" dirty="0" err="1"/>
              <a:t>chiếc</a:t>
            </a:r>
            <a:r>
              <a:rPr lang="en-US" sz="2500" b="1" i="1" dirty="0"/>
              <a:t> </a:t>
            </a:r>
            <a:r>
              <a:rPr lang="en-US" sz="2500" b="1" i="1" dirty="0" err="1"/>
              <a:t>máy</a:t>
            </a:r>
            <a:r>
              <a:rPr lang="en-US" sz="2500" b="1" i="1" dirty="0"/>
              <a:t> </a:t>
            </a:r>
            <a:r>
              <a:rPr lang="en-US" sz="2500" b="1" i="1" dirty="0" err="1"/>
              <a:t>mà</a:t>
            </a:r>
            <a:r>
              <a:rPr lang="en-US" sz="2500" b="1" i="1" dirty="0"/>
              <a:t> </a:t>
            </a:r>
            <a:r>
              <a:rPr lang="en-US" sz="2500" b="1" i="1" dirty="0" err="1"/>
              <a:t>các</a:t>
            </a:r>
            <a:r>
              <a:rPr lang="en-US" sz="2500" b="1" i="1" dirty="0"/>
              <a:t> </a:t>
            </a:r>
            <a:r>
              <a:rPr lang="en-US" sz="2500" b="1" i="1" dirty="0" err="1"/>
              <a:t>bạn</a:t>
            </a:r>
            <a:r>
              <a:rPr lang="en-US" sz="2500" b="1" i="1" dirty="0"/>
              <a:t> </a:t>
            </a:r>
            <a:r>
              <a:rPr lang="en-US" sz="2500" b="1" i="1" dirty="0" err="1"/>
              <a:t>nhỏ</a:t>
            </a:r>
            <a:r>
              <a:rPr lang="en-US" sz="2500" b="1" i="1" dirty="0"/>
              <a:t> </a:t>
            </a:r>
            <a:r>
              <a:rPr lang="en-US" sz="2500" b="1" i="1" dirty="0" err="1"/>
              <a:t>thể</a:t>
            </a:r>
            <a:r>
              <a:rPr lang="en-US" sz="2500" b="1" i="1" dirty="0"/>
              <a:t> </a:t>
            </a:r>
            <a:r>
              <a:rPr lang="en-US" sz="2500" b="1" i="1" dirty="0" err="1"/>
              <a:t>hiện</a:t>
            </a:r>
            <a:r>
              <a:rPr lang="en-US" sz="2500" b="1" i="1" dirty="0"/>
              <a:t> </a:t>
            </a:r>
            <a:r>
              <a:rPr lang="en-US" sz="2500" b="1" i="1" dirty="0" err="1"/>
              <a:t>trong</a:t>
            </a:r>
            <a:r>
              <a:rPr lang="en-US" sz="2500" b="1" i="1" dirty="0"/>
              <a:t> </a:t>
            </a:r>
            <a:r>
              <a:rPr lang="en-US" sz="2500" b="1" i="1" dirty="0" err="1"/>
              <a:t>tranh</a:t>
            </a:r>
            <a:r>
              <a:rPr lang="en-US" sz="2500" b="1" i="1" dirty="0"/>
              <a:t> </a:t>
            </a:r>
            <a:r>
              <a:rPr lang="en-US" sz="2500" b="1" i="1" dirty="0" err="1"/>
              <a:t>là</a:t>
            </a:r>
            <a:r>
              <a:rPr lang="en-US" sz="2500" b="1" i="1" dirty="0"/>
              <a:t> </a:t>
            </a:r>
            <a:r>
              <a:rPr lang="en-US" sz="2500" b="1" i="1" dirty="0" err="1"/>
              <a:t>những</a:t>
            </a:r>
            <a:r>
              <a:rPr lang="en-US" sz="2500" b="1" i="1" dirty="0"/>
              <a:t> ý </a:t>
            </a:r>
            <a:r>
              <a:rPr lang="en-US" sz="2500" b="1" i="1" dirty="0" err="1"/>
              <a:t>tưởng</a:t>
            </a:r>
            <a:r>
              <a:rPr lang="en-US" sz="2500" b="1" i="1" dirty="0"/>
              <a:t> </a:t>
            </a:r>
            <a:r>
              <a:rPr lang="en-US" sz="2500" b="1" i="1" dirty="0" err="1"/>
              <a:t>độc</a:t>
            </a:r>
            <a:r>
              <a:rPr lang="en-US" sz="2500" b="1" i="1" dirty="0"/>
              <a:t> </a:t>
            </a:r>
            <a:r>
              <a:rPr lang="en-US" sz="2500" b="1" i="1" dirty="0" err="1"/>
              <a:t>đáo</a:t>
            </a:r>
            <a:r>
              <a:rPr lang="en-US" sz="2500" b="1" i="1" dirty="0"/>
              <a:t>, </a:t>
            </a:r>
            <a:r>
              <a:rPr lang="en-US" sz="2500" b="1" i="1" dirty="0" err="1"/>
              <a:t>sáng</a:t>
            </a:r>
            <a:r>
              <a:rPr lang="en-US" sz="2500" b="1" i="1" dirty="0"/>
              <a:t> </a:t>
            </a:r>
            <a:r>
              <a:rPr lang="en-US" sz="2500" b="1" i="1" dirty="0" err="1"/>
              <a:t>tạo</a:t>
            </a:r>
            <a:r>
              <a:rPr lang="en-US" sz="2500" b="1" i="1" dirty="0"/>
              <a:t>. </a:t>
            </a:r>
            <a:r>
              <a:rPr lang="en-US" sz="2500" b="1" i="1" dirty="0" err="1"/>
              <a:t>Nếu</a:t>
            </a:r>
            <a:r>
              <a:rPr lang="en-US" sz="2500" b="1" i="1" dirty="0"/>
              <a:t> </a:t>
            </a:r>
            <a:r>
              <a:rPr lang="en-US" sz="2500" b="1" i="1" dirty="0" err="1"/>
              <a:t>chế</a:t>
            </a:r>
            <a:r>
              <a:rPr lang="en-US" sz="2500" b="1" i="1" dirty="0"/>
              <a:t> </a:t>
            </a:r>
            <a:r>
              <a:rPr lang="en-US" sz="2500" b="1" i="1" dirty="0" err="1"/>
              <a:t>tạo</a:t>
            </a:r>
            <a:r>
              <a:rPr lang="en-US" sz="2500" b="1" i="1" dirty="0"/>
              <a:t> </a:t>
            </a:r>
            <a:r>
              <a:rPr lang="en-US" sz="2500" b="1" i="1" dirty="0" err="1"/>
              <a:t>được</a:t>
            </a:r>
            <a:r>
              <a:rPr lang="en-US" sz="2500" b="1" i="1" dirty="0"/>
              <a:t> </a:t>
            </a:r>
            <a:r>
              <a:rPr lang="en-US" sz="2500" b="1" i="1" dirty="0" err="1"/>
              <a:t>những</a:t>
            </a:r>
            <a:r>
              <a:rPr lang="en-US" sz="2500" b="1" i="1" dirty="0"/>
              <a:t> </a:t>
            </a:r>
            <a:r>
              <a:rPr lang="en-US" sz="2500" b="1" i="1" dirty="0" err="1"/>
              <a:t>chiếc</a:t>
            </a:r>
            <a:r>
              <a:rPr lang="en-US" sz="2500" b="1" i="1" dirty="0"/>
              <a:t> </a:t>
            </a:r>
            <a:r>
              <a:rPr lang="en-US" sz="2500" b="1" i="1" dirty="0" err="1"/>
              <a:t>máy</a:t>
            </a:r>
            <a:r>
              <a:rPr lang="en-US" sz="2500" b="1" i="1" dirty="0"/>
              <a:t> </a:t>
            </a:r>
            <a:r>
              <a:rPr lang="en-US" sz="2500" b="1" i="1" dirty="0" err="1"/>
              <a:t>này</a:t>
            </a:r>
            <a:r>
              <a:rPr lang="en-US" sz="2500" b="1" i="1" dirty="0"/>
              <a:t>, con </a:t>
            </a:r>
            <a:r>
              <a:rPr lang="en-US" sz="2500" b="1" i="1" dirty="0" err="1"/>
              <a:t>người</a:t>
            </a:r>
            <a:r>
              <a:rPr lang="en-US" sz="2500" b="1" i="1" dirty="0"/>
              <a:t> </a:t>
            </a:r>
            <a:r>
              <a:rPr lang="en-US" sz="2500" b="1" i="1" dirty="0" err="1"/>
              <a:t>sẽ</a:t>
            </a:r>
            <a:r>
              <a:rPr lang="en-US" sz="2500" b="1" i="1" dirty="0"/>
              <a:t> </a:t>
            </a:r>
            <a:r>
              <a:rPr lang="en-US" sz="2500" b="1" i="1" dirty="0" err="1"/>
              <a:t>làm</a:t>
            </a:r>
            <a:r>
              <a:rPr lang="en-US" sz="2500" b="1" i="1" dirty="0"/>
              <a:t> </a:t>
            </a:r>
            <a:r>
              <a:rPr lang="en-US" sz="2500" b="1" i="1" dirty="0" err="1"/>
              <a:t>việc</a:t>
            </a:r>
            <a:r>
              <a:rPr lang="en-US" sz="2500" b="1" i="1" dirty="0"/>
              <a:t> </a:t>
            </a:r>
            <a:r>
              <a:rPr lang="en-US" sz="2500" b="1" i="1" dirty="0" err="1"/>
              <a:t>nhẹ</a:t>
            </a:r>
            <a:r>
              <a:rPr lang="en-US" sz="2500" b="1" i="1" dirty="0"/>
              <a:t> </a:t>
            </a:r>
            <a:r>
              <a:rPr lang="en-US" sz="2500" b="1" i="1" dirty="0" err="1"/>
              <a:t>nhàng</a:t>
            </a:r>
            <a:r>
              <a:rPr lang="en-US" sz="2500" b="1" i="1" dirty="0"/>
              <a:t> </a:t>
            </a:r>
            <a:r>
              <a:rPr lang="en-US" sz="2500" b="1" i="1" dirty="0" err="1"/>
              <a:t>hơn</a:t>
            </a:r>
            <a:r>
              <a:rPr lang="en-US" sz="2500" b="1" i="1" dirty="0"/>
              <a:t>.</a:t>
            </a:r>
          </a:p>
        </p:txBody>
      </p:sp>
      <p:sp>
        <p:nvSpPr>
          <p:cNvPr id="22" name="Hộp Văn bản 3">
            <a:extLst>
              <a:ext uri="{FF2B5EF4-FFF2-40B4-BE49-F238E27FC236}">
                <a16:creationId xmlns:a16="http://schemas.microsoft.com/office/drawing/2014/main" id="{18C897CC-B855-0ECC-3CAE-9249DB9DB5D3}"/>
              </a:ext>
            </a:extLst>
          </p:cNvPr>
          <p:cNvSpPr txBox="1"/>
          <p:nvPr/>
        </p:nvSpPr>
        <p:spPr>
          <a:xfrm>
            <a:off x="1836761" y="4575963"/>
            <a:ext cx="8495959" cy="1246495"/>
          </a:xfrm>
          <a:prstGeom prst="rect">
            <a:avLst/>
          </a:prstGeom>
          <a:noFill/>
        </p:spPr>
        <p:txBody>
          <a:bodyPr wrap="square" rtlCol="0">
            <a:spAutoFit/>
          </a:bodyPr>
          <a:lstStyle/>
          <a:p>
            <a:pPr algn="just"/>
            <a:r>
              <a:rPr lang="en-US" sz="2500" dirty="0" err="1"/>
              <a:t>Tìm</a:t>
            </a:r>
            <a:r>
              <a:rPr lang="en-US" sz="2500" dirty="0"/>
              <a:t> </a:t>
            </a:r>
            <a:r>
              <a:rPr lang="en-US" sz="2500" dirty="0" err="1"/>
              <a:t>đọc</a:t>
            </a:r>
            <a:r>
              <a:rPr lang="en-US" sz="2500" dirty="0"/>
              <a:t> </a:t>
            </a:r>
            <a:r>
              <a:rPr lang="en-US" sz="2500" dirty="0" err="1"/>
              <a:t>một</a:t>
            </a:r>
            <a:r>
              <a:rPr lang="en-US" sz="2500" dirty="0"/>
              <a:t> </a:t>
            </a:r>
            <a:r>
              <a:rPr lang="en-US" sz="2500" dirty="0" err="1"/>
              <a:t>truyện</a:t>
            </a:r>
            <a:r>
              <a:rPr lang="en-US" sz="2500" dirty="0"/>
              <a:t> </a:t>
            </a:r>
            <a:r>
              <a:rPr lang="en-US" sz="2500" dirty="0" err="1"/>
              <a:t>về</a:t>
            </a:r>
            <a:r>
              <a:rPr lang="en-US" sz="2500" dirty="0"/>
              <a:t> </a:t>
            </a:r>
            <a:r>
              <a:rPr lang="en-US" sz="2500" dirty="0" err="1"/>
              <a:t>ước</a:t>
            </a:r>
            <a:r>
              <a:rPr lang="en-US" sz="2500" dirty="0"/>
              <a:t> </a:t>
            </a:r>
            <a:r>
              <a:rPr lang="en-US" sz="2500" dirty="0" err="1"/>
              <a:t>mơ</a:t>
            </a:r>
            <a:r>
              <a:rPr lang="en-US" sz="2500" dirty="0"/>
              <a:t>, </a:t>
            </a:r>
            <a:r>
              <a:rPr lang="en-US" sz="2500" dirty="0" err="1"/>
              <a:t>viết</a:t>
            </a:r>
            <a:r>
              <a:rPr lang="en-US" sz="2500" dirty="0"/>
              <a:t> </a:t>
            </a:r>
            <a:r>
              <a:rPr lang="en-US" sz="2500" dirty="0" err="1"/>
              <a:t>được</a:t>
            </a:r>
            <a:r>
              <a:rPr lang="en-US" sz="2500" dirty="0"/>
              <a:t> </a:t>
            </a:r>
            <a:r>
              <a:rPr lang="en-US" sz="2500" i="1" dirty="0" err="1"/>
              <a:t>Phiếu</a:t>
            </a:r>
            <a:r>
              <a:rPr lang="en-US" sz="2500" i="1" dirty="0"/>
              <a:t> </a:t>
            </a:r>
            <a:r>
              <a:rPr lang="en-US" sz="2500" i="1" dirty="0" err="1"/>
              <a:t>đọc</a:t>
            </a:r>
            <a:r>
              <a:rPr lang="en-US" sz="2500" i="1" dirty="0"/>
              <a:t> </a:t>
            </a:r>
            <a:r>
              <a:rPr lang="en-US" sz="2500" i="1" dirty="0" err="1"/>
              <a:t>sách</a:t>
            </a:r>
            <a:r>
              <a:rPr lang="en-US" sz="2500" i="1" dirty="0"/>
              <a:t> </a:t>
            </a:r>
            <a:r>
              <a:rPr lang="en-US" sz="2500" dirty="0" err="1"/>
              <a:t>và</a:t>
            </a:r>
            <a:r>
              <a:rPr lang="en-US" sz="2500" dirty="0"/>
              <a:t> </a:t>
            </a:r>
            <a:r>
              <a:rPr lang="en-US" sz="2500" dirty="0" err="1"/>
              <a:t>biết</a:t>
            </a:r>
            <a:r>
              <a:rPr lang="en-US" sz="2500" dirty="0"/>
              <a:t> </a:t>
            </a:r>
            <a:r>
              <a:rPr lang="en-US" sz="2500" dirty="0" err="1"/>
              <a:t>cách</a:t>
            </a:r>
            <a:r>
              <a:rPr lang="en-US" sz="2500" dirty="0"/>
              <a:t> chia </a:t>
            </a:r>
            <a:r>
              <a:rPr lang="en-US" sz="2500" dirty="0" err="1"/>
              <a:t>sẻ</a:t>
            </a:r>
            <a:r>
              <a:rPr lang="en-US" sz="2500" dirty="0"/>
              <a:t> </a:t>
            </a:r>
            <a:r>
              <a:rPr lang="en-US" sz="2500" dirty="0" err="1"/>
              <a:t>với</a:t>
            </a:r>
            <a:r>
              <a:rPr lang="en-US" sz="2500" dirty="0"/>
              <a:t> </a:t>
            </a:r>
            <a:r>
              <a:rPr lang="en-US" sz="2500" dirty="0" err="1"/>
              <a:t>bạn</a:t>
            </a:r>
            <a:r>
              <a:rPr lang="en-US" sz="2500" dirty="0"/>
              <a:t> </a:t>
            </a:r>
            <a:r>
              <a:rPr lang="en-US" sz="2500" dirty="0" err="1"/>
              <a:t>về</a:t>
            </a:r>
            <a:r>
              <a:rPr lang="en-US" sz="2500" dirty="0"/>
              <a:t> </a:t>
            </a:r>
            <a:r>
              <a:rPr lang="en-US" sz="2500" dirty="0" err="1"/>
              <a:t>tên</a:t>
            </a:r>
            <a:r>
              <a:rPr lang="en-US" sz="2500" dirty="0"/>
              <a:t>, </a:t>
            </a:r>
            <a:r>
              <a:rPr lang="en-US" sz="2500" dirty="0" err="1"/>
              <a:t>những</a:t>
            </a:r>
            <a:r>
              <a:rPr lang="en-US" sz="2500" dirty="0"/>
              <a:t> </a:t>
            </a:r>
            <a:r>
              <a:rPr lang="en-US" sz="2500" dirty="0" err="1"/>
              <a:t>suy</a:t>
            </a:r>
            <a:r>
              <a:rPr lang="en-US" sz="2500" dirty="0"/>
              <a:t> </a:t>
            </a:r>
            <a:r>
              <a:rPr lang="en-US" sz="2500" dirty="0" err="1"/>
              <a:t>nghĩ</a:t>
            </a:r>
            <a:r>
              <a:rPr lang="en-US" sz="2500" dirty="0"/>
              <a:t>, </a:t>
            </a:r>
            <a:r>
              <a:rPr lang="en-US" sz="2500" dirty="0" err="1"/>
              <a:t>việc</a:t>
            </a:r>
            <a:r>
              <a:rPr lang="en-US" sz="2500" dirty="0"/>
              <a:t> </a:t>
            </a:r>
            <a:r>
              <a:rPr lang="en-US" sz="2500" dirty="0" err="1"/>
              <a:t>làm</a:t>
            </a:r>
            <a:r>
              <a:rPr lang="en-US" sz="2500" dirty="0"/>
              <a:t> của </a:t>
            </a:r>
            <a:r>
              <a:rPr lang="en-US" sz="2500" dirty="0" err="1"/>
              <a:t>nhân</a:t>
            </a:r>
            <a:r>
              <a:rPr lang="en-US" sz="2500" dirty="0"/>
              <a:t> </a:t>
            </a:r>
            <a:r>
              <a:rPr lang="en-US" sz="2500" dirty="0" err="1"/>
              <a:t>vật</a:t>
            </a:r>
            <a:r>
              <a:rPr lang="en-US" sz="2500" dirty="0"/>
              <a:t> </a:t>
            </a:r>
            <a:r>
              <a:rPr lang="en-US" sz="2500" dirty="0" err="1"/>
              <a:t>em</a:t>
            </a:r>
            <a:r>
              <a:rPr lang="en-US" sz="2500" dirty="0"/>
              <a:t> </a:t>
            </a:r>
            <a:r>
              <a:rPr lang="en-US" sz="2500" dirty="0" err="1"/>
              <a:t>thích</a:t>
            </a:r>
            <a:r>
              <a:rPr lang="en-US" sz="2500" dirty="0"/>
              <a:t> </a:t>
            </a:r>
            <a:r>
              <a:rPr lang="en-US" sz="2500" dirty="0" err="1"/>
              <a:t>trong</a:t>
            </a:r>
            <a:r>
              <a:rPr lang="en-US" sz="2500" dirty="0"/>
              <a:t> </a:t>
            </a:r>
            <a:r>
              <a:rPr lang="en-US" sz="2500" dirty="0" err="1"/>
              <a:t>truyện</a:t>
            </a:r>
            <a:r>
              <a:rPr lang="en-US" sz="2500" dirty="0"/>
              <a:t> </a:t>
            </a:r>
            <a:r>
              <a:rPr lang="en-US" sz="2500" dirty="0" err="1"/>
              <a:t>đã</a:t>
            </a:r>
            <a:r>
              <a:rPr lang="en-US" sz="2500" dirty="0"/>
              <a:t> </a:t>
            </a:r>
            <a:r>
              <a:rPr lang="en-US" sz="2500" dirty="0" err="1"/>
              <a:t>đọc</a:t>
            </a:r>
            <a:r>
              <a:rPr lang="en-US" sz="2500" dirty="0"/>
              <a:t>.</a:t>
            </a:r>
          </a:p>
        </p:txBody>
      </p:sp>
      <p:pic>
        <p:nvPicPr>
          <p:cNvPr id="3078" name="Picture 6" descr="Cute doodle cartoon children student showing placard in the classroom back to school"/>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l="17586" r="14333" b="70619"/>
          <a:stretch/>
        </p:blipFill>
        <p:spPr bwMode="auto">
          <a:xfrm>
            <a:off x="0" y="5757878"/>
            <a:ext cx="3185160" cy="110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44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Oval 1"/>
          <p:cNvSpPr/>
          <p:nvPr/>
        </p:nvSpPr>
        <p:spPr>
          <a:xfrm>
            <a:off x="9177252" y="4056612"/>
            <a:ext cx="465512" cy="4987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flipH="1">
            <a:off x="1429788" y="0"/>
            <a:ext cx="6639097" cy="2166458"/>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B35E11-806B-BABE-5376-699F05587491}"/>
              </a:ext>
            </a:extLst>
          </p:cNvPr>
          <p:cNvSpPr txBox="1"/>
          <p:nvPr/>
        </p:nvSpPr>
        <p:spPr>
          <a:xfrm flipH="1">
            <a:off x="2184765" y="412132"/>
            <a:ext cx="5129141" cy="1754326"/>
          </a:xfrm>
          <a:prstGeom prst="rect">
            <a:avLst/>
          </a:prstGeom>
          <a:noFill/>
        </p:spPr>
        <p:txBody>
          <a:bodyPr wrap="square" rtlCol="0">
            <a:spAutoFit/>
          </a:bodyPr>
          <a:lstStyle/>
          <a:p>
            <a:pPr algn="ctr"/>
            <a:r>
              <a:rPr lang="en-US" sz="3600" b="1" dirty="0">
                <a:solidFill>
                  <a:srgbClr val="002060"/>
                </a:solidFill>
              </a:rPr>
              <a:t>Theo </a:t>
            </a:r>
            <a:r>
              <a:rPr lang="en-US" sz="3600" b="1" dirty="0" err="1">
                <a:solidFill>
                  <a:srgbClr val="002060"/>
                </a:solidFill>
              </a:rPr>
              <a:t>em</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chính</a:t>
            </a:r>
            <a:r>
              <a:rPr lang="en-US" sz="3600" b="1" dirty="0">
                <a:solidFill>
                  <a:srgbClr val="002060"/>
                </a:solidFill>
              </a:rPr>
              <a:t> của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học</a:t>
            </a:r>
            <a:r>
              <a:rPr lang="en-US" sz="3600" b="1" dirty="0">
                <a:solidFill>
                  <a:srgbClr val="002060"/>
                </a:solidFill>
              </a:rPr>
              <a:t> </a:t>
            </a:r>
            <a:r>
              <a:rPr lang="en-US" sz="3600" b="1" dirty="0" err="1">
                <a:solidFill>
                  <a:srgbClr val="002060"/>
                </a:solidFill>
              </a:rPr>
              <a:t>là</a:t>
            </a:r>
            <a:r>
              <a:rPr lang="en-US" sz="3600" b="1" dirty="0">
                <a:solidFill>
                  <a:srgbClr val="002060"/>
                </a:solidFill>
              </a:rPr>
              <a:t> </a:t>
            </a:r>
            <a:r>
              <a:rPr lang="en-US" sz="3600" b="1" dirty="0" err="1">
                <a:solidFill>
                  <a:srgbClr val="002060"/>
                </a:solidFill>
              </a:rPr>
              <a:t>gì</a:t>
            </a:r>
            <a:r>
              <a:rPr lang="en-US" sz="3600" b="1" dirty="0">
                <a:solidFill>
                  <a:srgbClr val="002060"/>
                </a:solidFill>
              </a:rPr>
              <a:t>?</a:t>
            </a:r>
          </a:p>
          <a:p>
            <a:pPr algn="ctr"/>
            <a:endParaRPr lang="en-US" sz="3600" b="1" dirty="0">
              <a:solidFill>
                <a:srgbClr val="002060"/>
              </a:solidFill>
            </a:endParaRPr>
          </a:p>
        </p:txBody>
      </p:sp>
    </p:spTree>
    <p:extLst>
      <p:ext uri="{BB962C8B-B14F-4D97-AF65-F5344CB8AC3E}">
        <p14:creationId xmlns:p14="http://schemas.microsoft.com/office/powerpoint/2010/main" val="158424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B1C5AC-42CC-1F77-81F2-B3F5AEBEC61D}"/>
              </a:ext>
            </a:extLst>
          </p:cNvPr>
          <p:cNvSpPr txBox="1"/>
          <p:nvPr/>
        </p:nvSpPr>
        <p:spPr>
          <a:xfrm>
            <a:off x="-128760" y="0"/>
            <a:ext cx="12320760"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Nội</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dung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chính</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5" name="TextBox 4"/>
          <p:cNvSpPr txBox="1"/>
          <p:nvPr/>
        </p:nvSpPr>
        <p:spPr>
          <a:xfrm>
            <a:off x="2427890" y="1861257"/>
            <a:ext cx="5864772" cy="3785652"/>
          </a:xfrm>
          <a:prstGeom prst="rect">
            <a:avLst/>
          </a:prstGeom>
          <a:noFill/>
        </p:spPr>
        <p:txBody>
          <a:bodyPr wrap="square" rtlCol="0">
            <a:spAutoFit/>
          </a:bodyPr>
          <a:lstStyle/>
          <a:p>
            <a:pPr algn="just"/>
            <a:r>
              <a:rPr lang="en-US" sz="4000" dirty="0" err="1"/>
              <a:t>Bài</a:t>
            </a:r>
            <a:r>
              <a:rPr lang="en-US" sz="4000" dirty="0"/>
              <a:t> </a:t>
            </a:r>
            <a:r>
              <a:rPr lang="en-US" sz="4000" dirty="0" err="1"/>
              <a:t>đọc</a:t>
            </a:r>
            <a:r>
              <a:rPr lang="en-US" sz="4000" dirty="0"/>
              <a:t> </a:t>
            </a:r>
            <a:r>
              <a:rPr lang="en-US" sz="4000" b="1" i="1" dirty="0"/>
              <a:t>Ý </a:t>
            </a:r>
            <a:r>
              <a:rPr lang="en-US" sz="4000" b="1" i="1" dirty="0" err="1"/>
              <a:t>tưởng</a:t>
            </a:r>
            <a:r>
              <a:rPr lang="en-US" sz="4000" b="1" i="1" dirty="0"/>
              <a:t> của </a:t>
            </a:r>
            <a:r>
              <a:rPr lang="en-US" sz="4000" b="1" i="1" dirty="0" err="1"/>
              <a:t>chúng</a:t>
            </a:r>
            <a:r>
              <a:rPr lang="en-US" sz="4000" b="1" i="1" dirty="0"/>
              <a:t> </a:t>
            </a:r>
            <a:r>
              <a:rPr lang="en-US" sz="4000" b="1" i="1" dirty="0" err="1"/>
              <a:t>mình</a:t>
            </a:r>
            <a:r>
              <a:rPr lang="en-US" sz="4000" dirty="0"/>
              <a:t> </a:t>
            </a:r>
            <a:r>
              <a:rPr lang="en-US" sz="4000" dirty="0" err="1"/>
              <a:t>cho</a:t>
            </a:r>
            <a:r>
              <a:rPr lang="en-US" sz="4000" dirty="0"/>
              <a:t> </a:t>
            </a:r>
            <a:r>
              <a:rPr lang="en-US" sz="4000" dirty="0" err="1"/>
              <a:t>thấy</a:t>
            </a:r>
            <a:r>
              <a:rPr lang="en-US" sz="4000" dirty="0"/>
              <a:t> </a:t>
            </a:r>
            <a:r>
              <a:rPr lang="en-US" sz="4000" dirty="0" err="1"/>
              <a:t>những</a:t>
            </a:r>
            <a:r>
              <a:rPr lang="en-US" sz="4000" dirty="0"/>
              <a:t> ý </a:t>
            </a:r>
            <a:r>
              <a:rPr lang="en-US" sz="4000" dirty="0" err="1"/>
              <a:t>tưởng</a:t>
            </a:r>
            <a:r>
              <a:rPr lang="en-US" sz="4000" dirty="0"/>
              <a:t> </a:t>
            </a:r>
            <a:r>
              <a:rPr lang="en-US" sz="4000" dirty="0" err="1"/>
              <a:t>tuyệt</a:t>
            </a:r>
            <a:r>
              <a:rPr lang="en-US" sz="4000" dirty="0"/>
              <a:t> </a:t>
            </a:r>
            <a:r>
              <a:rPr lang="en-US" sz="4000" dirty="0" err="1"/>
              <a:t>vời</a:t>
            </a:r>
            <a:r>
              <a:rPr lang="en-US" sz="4000" dirty="0"/>
              <a:t>, </a:t>
            </a:r>
            <a:r>
              <a:rPr lang="en-US" sz="4000" dirty="0" err="1"/>
              <a:t>đầy</a:t>
            </a:r>
            <a:r>
              <a:rPr lang="en-US" sz="4000" dirty="0"/>
              <a:t> </a:t>
            </a:r>
            <a:r>
              <a:rPr lang="en-US" sz="4000" dirty="0" err="1"/>
              <a:t>sáng</a:t>
            </a:r>
            <a:r>
              <a:rPr lang="en-US" sz="4000" dirty="0"/>
              <a:t> </a:t>
            </a:r>
            <a:r>
              <a:rPr lang="en-US" sz="4000" dirty="0" err="1"/>
              <a:t>tạo</a:t>
            </a:r>
            <a:r>
              <a:rPr lang="en-US" sz="4000" dirty="0"/>
              <a:t> </a:t>
            </a:r>
            <a:r>
              <a:rPr lang="en-US" sz="4000" dirty="0" err="1"/>
              <a:t>và</a:t>
            </a:r>
            <a:r>
              <a:rPr lang="en-US" sz="4000" dirty="0"/>
              <a:t> </a:t>
            </a:r>
            <a:r>
              <a:rPr lang="en-US" sz="4000" dirty="0" err="1"/>
              <a:t>tình</a:t>
            </a:r>
            <a:r>
              <a:rPr lang="en-US" sz="4000" dirty="0"/>
              <a:t> </a:t>
            </a:r>
            <a:r>
              <a:rPr lang="en-US" sz="4000" dirty="0" err="1"/>
              <a:t>cảm</a:t>
            </a:r>
            <a:r>
              <a:rPr lang="en-US" sz="4000" dirty="0"/>
              <a:t> của </a:t>
            </a:r>
            <a:r>
              <a:rPr lang="en-US" sz="4000" dirty="0" err="1"/>
              <a:t>các</a:t>
            </a:r>
            <a:r>
              <a:rPr lang="en-US" sz="4000" dirty="0"/>
              <a:t> </a:t>
            </a:r>
            <a:r>
              <a:rPr lang="en-US" sz="4000" dirty="0" err="1"/>
              <a:t>bạn</a:t>
            </a:r>
            <a:r>
              <a:rPr lang="en-US" sz="4000" dirty="0"/>
              <a:t> </a:t>
            </a:r>
            <a:r>
              <a:rPr lang="en-US" sz="4000" dirty="0" err="1"/>
              <a:t>học</a:t>
            </a:r>
            <a:r>
              <a:rPr lang="en-US" sz="4000" dirty="0"/>
              <a:t> </a:t>
            </a:r>
            <a:r>
              <a:rPr lang="en-US" sz="4000" dirty="0" err="1"/>
              <a:t>sinh</a:t>
            </a:r>
            <a:r>
              <a:rPr lang="en-US" sz="4000" dirty="0"/>
              <a:t> </a:t>
            </a:r>
            <a:r>
              <a:rPr lang="en-US" sz="4000" dirty="0" err="1"/>
              <a:t>trong</a:t>
            </a:r>
            <a:r>
              <a:rPr lang="en-US" sz="4000" dirty="0"/>
              <a:t> </a:t>
            </a:r>
            <a:r>
              <a:rPr lang="en-US" sz="4000" dirty="0" err="1"/>
              <a:t>buổi</a:t>
            </a:r>
            <a:r>
              <a:rPr lang="en-US" sz="4000" dirty="0"/>
              <a:t> </a:t>
            </a:r>
            <a:r>
              <a:rPr lang="en-US" sz="4000" dirty="0" err="1"/>
              <a:t>học</a:t>
            </a:r>
            <a:r>
              <a:rPr lang="en-US" sz="4000" dirty="0"/>
              <a:t> </a:t>
            </a:r>
            <a:r>
              <a:rPr lang="en-US" sz="4000" dirty="0" err="1"/>
              <a:t>Mĩ</a:t>
            </a:r>
            <a:r>
              <a:rPr lang="en-US" sz="4000" dirty="0"/>
              <a:t> </a:t>
            </a:r>
            <a:r>
              <a:rPr lang="en-US" sz="4000" dirty="0" err="1"/>
              <a:t>thuật</a:t>
            </a:r>
            <a:r>
              <a:rPr lang="en-US" sz="4000" dirty="0"/>
              <a:t>.</a:t>
            </a:r>
          </a:p>
        </p:txBody>
      </p:sp>
    </p:spTree>
    <p:extLst>
      <p:ext uri="{BB962C8B-B14F-4D97-AF65-F5344CB8AC3E}">
        <p14:creationId xmlns:p14="http://schemas.microsoft.com/office/powerpoint/2010/main" val="1683813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2" name="Picture 2" descr="Education cartoon retro set"/>
          <p:cNvPicPr>
            <a:picLocks noChangeAspect="1" noChangeArrowheads="1"/>
          </p:cNvPicPr>
          <p:nvPr/>
        </p:nvPicPr>
        <p:blipFill rotWithShape="1">
          <a:blip r:embed="rId3">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te girl read book cartoon character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0" b="100000" l="0" r="98882">
                        <a14:foregroundMark x1="40096" y1="61600" x2="40096" y2="61600"/>
                        <a14:foregroundMark x1="35304" y1="51800" x2="35304" y2="51800"/>
                        <a14:foregroundMark x1="30511" y1="62600" x2="30511" y2="62600"/>
                        <a14:foregroundMark x1="28594" y1="59200" x2="28594" y2="59200"/>
                        <a14:foregroundMark x1="12460" y1="51200" x2="12460" y2="51200"/>
                        <a14:foregroundMark x1="26358" y1="23200" x2="26358" y2="23200"/>
                        <a14:foregroundMark x1="38658" y1="60200" x2="38658" y2="60200"/>
                        <a14:foregroundMark x1="35304" y1="52200" x2="38339" y2="65800"/>
                        <a14:foregroundMark x1="42812" y1="55400" x2="42812" y2="55400"/>
                        <a14:foregroundMark x1="38179" y1="73200" x2="38179" y2="73200"/>
                        <a14:foregroundMark x1="58466" y1="61000" x2="58466" y2="61000"/>
                        <a14:foregroundMark x1="55591" y1="58200" x2="55591" y2="58200"/>
                        <a14:foregroundMark x1="55591" y1="59800" x2="55591" y2="59800"/>
                        <a14:foregroundMark x1="78754" y1="29200" x2="78754" y2="29200"/>
                        <a14:foregroundMark x1="69010" y1="36200" x2="76358" y2="44600"/>
                        <a14:foregroundMark x1="74281" y1="29200" x2="74281" y2="29200"/>
                        <a14:foregroundMark x1="74281" y1="29200" x2="75240" y2="33400"/>
                        <a14:foregroundMark x1="76358" y1="57800" x2="76358" y2="57800"/>
                        <a14:foregroundMark x1="79872" y1="54600" x2="77476" y2="65800"/>
                        <a14:foregroundMark x1="69010" y1="62600" x2="69010" y2="62600"/>
                        <a14:foregroundMark x1="69649" y1="63400" x2="73003" y2="64000"/>
                        <a14:foregroundMark x1="75240" y1="57800" x2="75240" y2="57800"/>
                        <a14:foregroundMark x1="73163" y1="58400" x2="75240" y2="65800"/>
                        <a14:foregroundMark x1="67412" y1="57400" x2="69010" y2="61600"/>
                        <a14:foregroundMark x1="72684" y1="38600" x2="72684" y2="38600"/>
                        <a14:foregroundMark x1="70767" y1="33400" x2="73163" y2="50400"/>
                        <a14:foregroundMark x1="83546" y1="35400" x2="78754" y2="44200"/>
                        <a14:foregroundMark x1="88818" y1="33600" x2="88818" y2="33600"/>
                        <a14:foregroundMark x1="87380" y1="27400" x2="83227" y2="44600"/>
                        <a14:foregroundMark x1="65176" y1="33600" x2="67093" y2="39200"/>
                        <a14:foregroundMark x1="40256" y1="56800" x2="41374" y2="64000"/>
                        <a14:foregroundMark x1="11821" y1="47600" x2="14058" y2="56400"/>
                        <a14:foregroundMark x1="83546" y1="57800" x2="83546" y2="57800"/>
                      </a14:backgroundRemoval>
                    </a14:imgEffect>
                  </a14:imgLayer>
                </a14:imgProps>
              </a:ext>
              <a:ext uri="{28A0092B-C50C-407E-A947-70E740481C1C}">
                <a14:useLocalDpi xmlns:a14="http://schemas.microsoft.com/office/drawing/2010/main" val="0"/>
              </a:ext>
            </a:extLst>
          </a:blip>
          <a:srcRect/>
          <a:stretch>
            <a:fillRect/>
          </a:stretch>
        </p:blipFill>
        <p:spPr bwMode="auto">
          <a:xfrm>
            <a:off x="2446762" y="2832934"/>
            <a:ext cx="5200948" cy="4154112"/>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148" name="Picture 4" descr="Textbooks with bookmarks and pages"/>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4754" t="42219" r="33460" b="8131"/>
          <a:stretch/>
        </p:blipFill>
        <p:spPr bwMode="auto">
          <a:xfrm>
            <a:off x="6700059" y="5023932"/>
            <a:ext cx="1895301" cy="1612669"/>
          </a:xfrm>
          <a:prstGeom prst="rect">
            <a:avLst/>
          </a:prstGeom>
          <a:noFill/>
          <a:effectLst>
            <a:glow rad="101600">
              <a:schemeClr val="bg2">
                <a:lumMod val="90000"/>
                <a:alpha val="60000"/>
              </a:schemeClr>
            </a:glo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5B90CBE-08C5-D2C4-3CF4-C05A9C952D12}"/>
              </a:ext>
            </a:extLst>
          </p:cNvPr>
          <p:cNvGrpSpPr/>
          <p:nvPr/>
        </p:nvGrpSpPr>
        <p:grpSpPr>
          <a:xfrm rot="920132">
            <a:off x="-1708" y="62314"/>
            <a:ext cx="12256716" cy="1107996"/>
            <a:chOff x="159573" y="984336"/>
            <a:chExt cx="4264047" cy="1107996"/>
          </a:xfrm>
        </p:grpSpPr>
        <p:sp>
          <p:nvSpPr>
            <p:cNvPr id="22" name="TextBox 21">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34" name="TextBox 33">
              <a:extLst>
                <a:ext uri="{FF2B5EF4-FFF2-40B4-BE49-F238E27FC236}">
                  <a16:creationId xmlns:a16="http://schemas.microsoft.com/office/drawing/2014/main" id="{89021B6F-479D-92CE-E01D-5405A55E1631}"/>
                </a:ext>
              </a:extLst>
            </p:cNvPr>
            <p:cNvSpPr txBox="1"/>
            <p:nvPr/>
          </p:nvSpPr>
          <p:spPr>
            <a:xfrm rot="20615280">
              <a:off x="159573" y="984336"/>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35" name="Group 34">
            <a:extLst>
              <a:ext uri="{FF2B5EF4-FFF2-40B4-BE49-F238E27FC236}">
                <a16:creationId xmlns:a16="http://schemas.microsoft.com/office/drawing/2014/main" id="{861391E4-E533-DCFA-6B39-478F1D270B5D}"/>
              </a:ext>
            </a:extLst>
          </p:cNvPr>
          <p:cNvGrpSpPr/>
          <p:nvPr/>
        </p:nvGrpSpPr>
        <p:grpSpPr>
          <a:xfrm>
            <a:off x="2902573" y="1204123"/>
            <a:ext cx="7193902" cy="1836394"/>
            <a:chOff x="3697261" y="8107591"/>
            <a:chExt cx="7193902" cy="1836394"/>
          </a:xfrm>
        </p:grpSpPr>
        <p:sp>
          <p:nvSpPr>
            <p:cNvPr id="36" name="TextBox 35">
              <a:extLst>
                <a:ext uri="{FF2B5EF4-FFF2-40B4-BE49-F238E27FC236}">
                  <a16:creationId xmlns:a16="http://schemas.microsoft.com/office/drawing/2014/main" id="{D730F2F0-BE1E-6E08-7668-6750875572A3}"/>
                </a:ext>
              </a:extLst>
            </p:cNvPr>
            <p:cNvSpPr txBox="1"/>
            <p:nvPr/>
          </p:nvSpPr>
          <p:spPr>
            <a:xfrm>
              <a:off x="3697261" y="8107591"/>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lại</a:t>
              </a:r>
              <a:endParaRPr lang="en-US" sz="213200" dirty="0">
                <a:ln w="295275">
                  <a:solidFill>
                    <a:schemeClr val="bg1"/>
                  </a:solidFill>
                </a:ln>
                <a:latin typeface="SVN-Poky's" panose="020B0606040200020203" pitchFamily="34" charset="0"/>
              </a:endParaRPr>
            </a:p>
          </p:txBody>
        </p:sp>
        <p:sp>
          <p:nvSpPr>
            <p:cNvPr id="37" name="TextBox 36">
              <a:extLst>
                <a:ext uri="{FF2B5EF4-FFF2-40B4-BE49-F238E27FC236}">
                  <a16:creationId xmlns:a16="http://schemas.microsoft.com/office/drawing/2014/main" id="{D8B1C5AC-42CC-1F77-81F2-B3F5AEBEC61D}"/>
                </a:ext>
              </a:extLst>
            </p:cNvPr>
            <p:cNvSpPr txBox="1"/>
            <p:nvPr/>
          </p:nvSpPr>
          <p:spPr>
            <a:xfrm>
              <a:off x="3697261" y="812810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1652222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7"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Oval 1"/>
          <p:cNvSpPr/>
          <p:nvPr/>
        </p:nvSpPr>
        <p:spPr>
          <a:xfrm>
            <a:off x="9177252" y="4056612"/>
            <a:ext cx="465512" cy="49876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flipH="1">
            <a:off x="964276" y="0"/>
            <a:ext cx="6639097" cy="2166458"/>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B35E11-806B-BABE-5376-699F05587491}"/>
              </a:ext>
            </a:extLst>
          </p:cNvPr>
          <p:cNvSpPr txBox="1"/>
          <p:nvPr/>
        </p:nvSpPr>
        <p:spPr>
          <a:xfrm flipH="1">
            <a:off x="1535726" y="412132"/>
            <a:ext cx="5496195" cy="1754326"/>
          </a:xfrm>
          <a:prstGeom prst="rect">
            <a:avLst/>
          </a:prstGeom>
          <a:noFill/>
        </p:spPr>
        <p:txBody>
          <a:bodyPr wrap="square" rtlCol="0">
            <a:spAutoFit/>
          </a:bodyPr>
          <a:lstStyle/>
          <a:p>
            <a:pPr algn="ctr"/>
            <a:r>
              <a:rPr lang="en-US" sz="3600" dirty="0"/>
              <a:t>Theo </a:t>
            </a:r>
            <a:r>
              <a:rPr lang="en-US" sz="3600" dirty="0" err="1"/>
              <a:t>em</a:t>
            </a:r>
            <a:r>
              <a:rPr lang="en-US" sz="3600" dirty="0"/>
              <a:t> </a:t>
            </a:r>
            <a:r>
              <a:rPr lang="en-US" sz="3600" dirty="0" err="1"/>
              <a:t>giọng</a:t>
            </a:r>
            <a:r>
              <a:rPr lang="en-US" sz="3600" dirty="0"/>
              <a:t> </a:t>
            </a:r>
            <a:r>
              <a:rPr lang="en-US" sz="3600" dirty="0" err="1"/>
              <a:t>đọc</a:t>
            </a:r>
            <a:r>
              <a:rPr lang="en-US" sz="3600" dirty="0"/>
              <a:t> của </a:t>
            </a:r>
            <a:r>
              <a:rPr lang="en-US" sz="3600" dirty="0" err="1"/>
              <a:t>bài</a:t>
            </a:r>
            <a:r>
              <a:rPr lang="en-US" sz="3600" dirty="0"/>
              <a:t> </a:t>
            </a:r>
            <a:r>
              <a:rPr lang="en-US" sz="3600" b="1" i="1" dirty="0">
                <a:solidFill>
                  <a:srgbClr val="002060"/>
                </a:solidFill>
              </a:rPr>
              <a:t>Ý </a:t>
            </a:r>
            <a:r>
              <a:rPr lang="en-US" sz="3600" b="1" i="1" dirty="0" err="1">
                <a:solidFill>
                  <a:srgbClr val="002060"/>
                </a:solidFill>
              </a:rPr>
              <a:t>tưởng</a:t>
            </a:r>
            <a:r>
              <a:rPr lang="en-US" sz="3600" b="1" i="1" dirty="0">
                <a:solidFill>
                  <a:srgbClr val="002060"/>
                </a:solidFill>
              </a:rPr>
              <a:t> của </a:t>
            </a:r>
            <a:r>
              <a:rPr lang="en-US" sz="3600" b="1" i="1" dirty="0" err="1">
                <a:solidFill>
                  <a:srgbClr val="002060"/>
                </a:solidFill>
              </a:rPr>
              <a:t>chúng</a:t>
            </a:r>
            <a:r>
              <a:rPr lang="en-US" sz="3600" b="1" i="1" dirty="0">
                <a:solidFill>
                  <a:srgbClr val="002060"/>
                </a:solidFill>
              </a:rPr>
              <a:t> </a:t>
            </a:r>
            <a:r>
              <a:rPr lang="en-US" sz="3600" b="1" i="1" dirty="0" err="1">
                <a:solidFill>
                  <a:srgbClr val="002060"/>
                </a:solidFill>
              </a:rPr>
              <a:t>mình</a:t>
            </a:r>
            <a:r>
              <a:rPr lang="en-US" sz="3600" b="1" dirty="0">
                <a:solidFill>
                  <a:srgbClr val="002060"/>
                </a:solidFill>
              </a:rPr>
              <a:t> </a:t>
            </a:r>
            <a:r>
              <a:rPr lang="en-US" sz="3600" dirty="0" err="1"/>
              <a:t>như</a:t>
            </a:r>
            <a:r>
              <a:rPr lang="en-US" sz="3600" dirty="0"/>
              <a:t> </a:t>
            </a:r>
            <a:r>
              <a:rPr lang="en-US" sz="3600" dirty="0" err="1"/>
              <a:t>thế</a:t>
            </a:r>
            <a:r>
              <a:rPr lang="en-US" sz="3600" dirty="0"/>
              <a:t> </a:t>
            </a:r>
            <a:r>
              <a:rPr lang="en-US" sz="3600" dirty="0" err="1"/>
              <a:t>nào</a:t>
            </a:r>
            <a:r>
              <a:rPr lang="en-US" sz="3600" dirty="0"/>
              <a:t>?</a:t>
            </a:r>
          </a:p>
        </p:txBody>
      </p:sp>
    </p:spTree>
    <p:extLst>
      <p:ext uri="{BB962C8B-B14F-4D97-AF65-F5344CB8AC3E}">
        <p14:creationId xmlns:p14="http://schemas.microsoft.com/office/powerpoint/2010/main" val="1757050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B1C5AC-42CC-1F77-81F2-B3F5AEBEC61D}"/>
              </a:ext>
            </a:extLst>
          </p:cNvPr>
          <p:cNvSpPr txBox="1"/>
          <p:nvPr/>
        </p:nvSpPr>
        <p:spPr>
          <a:xfrm>
            <a:off x="-128760" y="0"/>
            <a:ext cx="12320760"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Phân</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biệt</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giọng</a:t>
            </a:r>
            <a:r>
              <a:rPr lang="en-US" sz="60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99"/>
                </a:solidFill>
                <a:effectLst>
                  <a:outerShdw blurRad="12700" dist="38100" dir="2700000" algn="tl" rotWithShape="0">
                    <a:schemeClr val="accent5">
                      <a:lumMod val="60000"/>
                      <a:lumOff val="40000"/>
                    </a:schemeClr>
                  </a:outerShdw>
                </a:effectLst>
                <a:latin typeface="SVN-Poky's" panose="020B0606040200020203" pitchFamily="34" charset="0"/>
              </a:rPr>
              <a:t>đọc</a:t>
            </a:r>
            <a:endParaRPr lang="en-US" sz="6000" b="1" dirty="0">
              <a:ln w="28575">
                <a:solidFill>
                  <a:srgbClr val="002060"/>
                </a:solidFill>
                <a:prstDash val="solid"/>
              </a:ln>
              <a:solidFill>
                <a:srgbClr val="FFCC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5" name="TextBox 4"/>
          <p:cNvSpPr txBox="1"/>
          <p:nvPr/>
        </p:nvSpPr>
        <p:spPr>
          <a:xfrm>
            <a:off x="2294313" y="2022061"/>
            <a:ext cx="6247731" cy="3416320"/>
          </a:xfrm>
          <a:prstGeom prst="rect">
            <a:avLst/>
          </a:prstGeom>
          <a:noFill/>
        </p:spPr>
        <p:txBody>
          <a:bodyPr wrap="square" rtlCol="0">
            <a:spAutoFit/>
          </a:bodyPr>
          <a:lstStyle/>
          <a:p>
            <a:pPr algn="just"/>
            <a:r>
              <a:rPr lang="en-US" sz="3600" dirty="0"/>
              <a:t>      </a:t>
            </a:r>
            <a:r>
              <a:rPr lang="en-US" sz="3600" dirty="0" err="1"/>
              <a:t>Giọng</a:t>
            </a:r>
            <a:r>
              <a:rPr lang="en-US" sz="3600" dirty="0"/>
              <a:t> </a:t>
            </a:r>
            <a:r>
              <a:rPr lang="en-US" sz="3600" dirty="0" err="1"/>
              <a:t>người</a:t>
            </a:r>
            <a:r>
              <a:rPr lang="en-US" sz="3600" dirty="0"/>
              <a:t> </a:t>
            </a:r>
            <a:r>
              <a:rPr lang="en-US" sz="3600" dirty="0" err="1"/>
              <a:t>dẫn</a:t>
            </a:r>
            <a:r>
              <a:rPr lang="en-US" sz="3600" dirty="0"/>
              <a:t> </a:t>
            </a:r>
            <a:r>
              <a:rPr lang="en-US" sz="3600" dirty="0" err="1"/>
              <a:t>chuyện</a:t>
            </a:r>
            <a:r>
              <a:rPr lang="en-US" sz="3600" dirty="0"/>
              <a:t> thong </a:t>
            </a:r>
            <a:r>
              <a:rPr lang="en-US" sz="3600" dirty="0" err="1"/>
              <a:t>thả</a:t>
            </a:r>
            <a:r>
              <a:rPr lang="en-US" sz="3600" dirty="0"/>
              <a:t>.</a:t>
            </a:r>
          </a:p>
          <a:p>
            <a:pPr algn="just"/>
            <a:r>
              <a:rPr lang="en-US" sz="3600" dirty="0"/>
              <a:t>      </a:t>
            </a:r>
            <a:r>
              <a:rPr lang="en-US" sz="3600" dirty="0" err="1"/>
              <a:t>Giọng</a:t>
            </a:r>
            <a:r>
              <a:rPr lang="en-US" sz="3600" dirty="0"/>
              <a:t> </a:t>
            </a:r>
            <a:r>
              <a:rPr lang="en-US" sz="3600" dirty="0" err="1"/>
              <a:t>cô</a:t>
            </a:r>
            <a:r>
              <a:rPr lang="en-US" sz="3600" dirty="0"/>
              <a:t> </a:t>
            </a:r>
            <a:r>
              <a:rPr lang="en-US" sz="3600" dirty="0" err="1"/>
              <a:t>giáo</a:t>
            </a:r>
            <a:r>
              <a:rPr lang="en-US" sz="3600" dirty="0"/>
              <a:t> </a:t>
            </a:r>
            <a:r>
              <a:rPr lang="en-US" sz="3600" dirty="0" err="1"/>
              <a:t>ấm</a:t>
            </a:r>
            <a:r>
              <a:rPr lang="en-US" sz="3600" dirty="0"/>
              <a:t> </a:t>
            </a:r>
            <a:r>
              <a:rPr lang="en-US" sz="3600" dirty="0" err="1"/>
              <a:t>áp</a:t>
            </a:r>
            <a:r>
              <a:rPr lang="en-US" sz="3600" dirty="0"/>
              <a:t>, </a:t>
            </a:r>
            <a:r>
              <a:rPr lang="en-US" sz="3600" dirty="0" err="1"/>
              <a:t>thân</a:t>
            </a:r>
            <a:r>
              <a:rPr lang="en-US" sz="3600" dirty="0"/>
              <a:t> </a:t>
            </a:r>
            <a:r>
              <a:rPr lang="en-US" sz="3600" dirty="0" err="1"/>
              <a:t>thiện</a:t>
            </a:r>
            <a:r>
              <a:rPr lang="en-US" sz="3600" dirty="0"/>
              <a:t>.</a:t>
            </a:r>
          </a:p>
          <a:p>
            <a:pPr algn="just"/>
            <a:r>
              <a:rPr lang="en-US" sz="3600" dirty="0"/>
              <a:t>      </a:t>
            </a:r>
            <a:r>
              <a:rPr lang="en-US" sz="3600" dirty="0" err="1"/>
              <a:t>Giọng</a:t>
            </a:r>
            <a:r>
              <a:rPr lang="en-US" sz="3600" dirty="0"/>
              <a:t> </a:t>
            </a:r>
            <a:r>
              <a:rPr lang="en-US" sz="3600" dirty="0" err="1"/>
              <a:t>Tâm</a:t>
            </a:r>
            <a:r>
              <a:rPr lang="en-US" sz="3600" dirty="0"/>
              <a:t>, Minh </a:t>
            </a:r>
            <a:r>
              <a:rPr lang="en-US" sz="3600" dirty="0" err="1"/>
              <a:t>hào</a:t>
            </a:r>
            <a:r>
              <a:rPr lang="en-US" sz="3600" dirty="0"/>
              <a:t> </a:t>
            </a:r>
            <a:r>
              <a:rPr lang="en-US" sz="3600" dirty="0" err="1"/>
              <a:t>hứng</a:t>
            </a:r>
            <a:r>
              <a:rPr lang="en-US" sz="3600" dirty="0"/>
              <a:t>, </a:t>
            </a:r>
            <a:r>
              <a:rPr lang="en-US" sz="3600" dirty="0" err="1"/>
              <a:t>thể</a:t>
            </a:r>
            <a:r>
              <a:rPr lang="en-US" sz="3600" dirty="0"/>
              <a:t> </a:t>
            </a:r>
            <a:r>
              <a:rPr lang="en-US" sz="3600" dirty="0" err="1"/>
              <a:t>hiện</a:t>
            </a:r>
            <a:r>
              <a:rPr lang="en-US" sz="3600" dirty="0"/>
              <a:t> </a:t>
            </a:r>
            <a:r>
              <a:rPr lang="en-US" sz="3600" dirty="0" err="1"/>
              <a:t>niềm</a:t>
            </a:r>
            <a:r>
              <a:rPr lang="en-US" sz="3600" dirty="0"/>
              <a:t> hi </a:t>
            </a:r>
            <a:r>
              <a:rPr lang="en-US" sz="3600" dirty="0" err="1"/>
              <a:t>vọng</a:t>
            </a:r>
            <a:r>
              <a:rPr lang="en-US" sz="3600" dirty="0"/>
              <a:t>.</a:t>
            </a:r>
          </a:p>
        </p:txBody>
      </p:sp>
      <p:pic>
        <p:nvPicPr>
          <p:cNvPr id="7" name="Hình ảnh 7" descr="Ảnh có chứa đồ chơi, búp bê, đồ họa véc-tơ&#10;&#10;Mô tả được tạo tự động">
            <a:extLst>
              <a:ext uri="{FF2B5EF4-FFF2-40B4-BE49-F238E27FC236}">
                <a16:creationId xmlns:a16="http://schemas.microsoft.com/office/drawing/2014/main" id="{58621036-377D-FEE8-EA98-DAC6B3AD08CB}"/>
              </a:ext>
            </a:extLst>
          </p:cNvPr>
          <p:cNvPicPr>
            <a:picLocks noChangeAspect="1"/>
          </p:cNvPicPr>
          <p:nvPr/>
        </p:nvPicPr>
        <p:blipFill>
          <a:blip r:embed="rId3"/>
          <a:stretch>
            <a:fillRect/>
          </a:stretch>
        </p:blipFill>
        <p:spPr>
          <a:xfrm>
            <a:off x="2294313" y="1949459"/>
            <a:ext cx="681644" cy="6816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4313" y="3167221"/>
            <a:ext cx="557834" cy="55783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2503" y="4309043"/>
            <a:ext cx="565922" cy="56592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5464" y="4138564"/>
            <a:ext cx="807639" cy="807639"/>
          </a:xfrm>
          <a:prstGeom prst="rect">
            <a:avLst/>
          </a:prstGeom>
        </p:spPr>
      </p:pic>
      <p:sp>
        <p:nvSpPr>
          <p:cNvPr id="10" name="TextBox 9"/>
          <p:cNvSpPr txBox="1"/>
          <p:nvPr/>
        </p:nvSpPr>
        <p:spPr>
          <a:xfrm>
            <a:off x="2422752" y="2447782"/>
            <a:ext cx="6247731" cy="2554545"/>
          </a:xfrm>
          <a:prstGeom prst="rect">
            <a:avLst/>
          </a:prstGeom>
          <a:noFill/>
        </p:spPr>
        <p:txBody>
          <a:bodyPr wrap="square" rtlCol="0">
            <a:spAutoFit/>
          </a:bodyPr>
          <a:lstStyle/>
          <a:p>
            <a:pPr algn="just"/>
            <a:r>
              <a:rPr lang="en-US" sz="4000" b="1" dirty="0" err="1">
                <a:solidFill>
                  <a:srgbClr val="FF0000"/>
                </a:solidFill>
              </a:rPr>
              <a:t>Lưu</a:t>
            </a:r>
            <a:r>
              <a:rPr lang="en-US" sz="4000" b="1" dirty="0">
                <a:solidFill>
                  <a:srgbClr val="FF0000"/>
                </a:solidFill>
              </a:rPr>
              <a:t> ý: </a:t>
            </a:r>
            <a:r>
              <a:rPr lang="en-US" sz="4000" dirty="0" err="1"/>
              <a:t>Nhấn</a:t>
            </a:r>
            <a:r>
              <a:rPr lang="en-US" sz="4000" dirty="0"/>
              <a:t> </a:t>
            </a:r>
            <a:r>
              <a:rPr lang="en-US" sz="4000" dirty="0" err="1"/>
              <a:t>giọng</a:t>
            </a:r>
            <a:r>
              <a:rPr lang="en-US" sz="4000" dirty="0"/>
              <a:t> </a:t>
            </a:r>
            <a:r>
              <a:rPr lang="en-US" sz="4000" dirty="0" err="1"/>
              <a:t>khi</a:t>
            </a:r>
            <a:r>
              <a:rPr lang="en-US" sz="4000" dirty="0"/>
              <a:t> </a:t>
            </a:r>
            <a:r>
              <a:rPr lang="en-US" sz="4000" dirty="0" err="1"/>
              <a:t>đọc</a:t>
            </a:r>
            <a:r>
              <a:rPr lang="en-US" sz="4000" dirty="0"/>
              <a:t> </a:t>
            </a:r>
            <a:r>
              <a:rPr lang="en-US" sz="4000" dirty="0" err="1"/>
              <a:t>các</a:t>
            </a:r>
            <a:r>
              <a:rPr lang="en-US" sz="4000" dirty="0"/>
              <a:t> </a:t>
            </a:r>
            <a:r>
              <a:rPr lang="en-US" sz="4000" dirty="0" err="1"/>
              <a:t>từ</a:t>
            </a:r>
            <a:r>
              <a:rPr lang="en-US" sz="4000" dirty="0"/>
              <a:t> </a:t>
            </a:r>
            <a:r>
              <a:rPr lang="en-US" sz="4000" dirty="0" err="1"/>
              <a:t>ngữ</a:t>
            </a:r>
            <a:r>
              <a:rPr lang="en-US" sz="4000" dirty="0"/>
              <a:t> </a:t>
            </a:r>
            <a:r>
              <a:rPr lang="en-US" sz="4000" dirty="0" err="1"/>
              <a:t>hoạt</a:t>
            </a:r>
            <a:r>
              <a:rPr lang="en-US" sz="4000" dirty="0"/>
              <a:t> </a:t>
            </a:r>
            <a:r>
              <a:rPr lang="en-US" sz="4000" dirty="0" err="1"/>
              <a:t>động</a:t>
            </a:r>
            <a:r>
              <a:rPr lang="en-US" sz="4000" dirty="0"/>
              <a:t>, </a:t>
            </a:r>
            <a:r>
              <a:rPr lang="en-US" sz="4000" dirty="0" err="1"/>
              <a:t>đặc</a:t>
            </a:r>
            <a:r>
              <a:rPr lang="en-US" sz="4000" dirty="0"/>
              <a:t> </a:t>
            </a:r>
            <a:r>
              <a:rPr lang="en-US" sz="4000" dirty="0" err="1"/>
              <a:t>điểm</a:t>
            </a:r>
            <a:r>
              <a:rPr lang="en-US" sz="4000" dirty="0"/>
              <a:t> (</a:t>
            </a:r>
            <a:r>
              <a:rPr lang="en-US" sz="4000" i="1" dirty="0" err="1"/>
              <a:t>hào</a:t>
            </a:r>
            <a:r>
              <a:rPr lang="en-US" sz="4000" i="1" dirty="0"/>
              <a:t> </a:t>
            </a:r>
            <a:r>
              <a:rPr lang="en-US" sz="4000" i="1" dirty="0" err="1"/>
              <a:t>hứng</a:t>
            </a:r>
            <a:r>
              <a:rPr lang="en-US" sz="4000" i="1" dirty="0"/>
              <a:t>, </a:t>
            </a:r>
            <a:r>
              <a:rPr lang="en-US" sz="4000" i="1" dirty="0" err="1"/>
              <a:t>nhanh</a:t>
            </a:r>
            <a:r>
              <a:rPr lang="en-US" sz="4000" i="1" dirty="0"/>
              <a:t>, </a:t>
            </a:r>
            <a:r>
              <a:rPr lang="en-US" sz="4000" i="1" dirty="0" err="1"/>
              <a:t>khổng</a:t>
            </a:r>
            <a:r>
              <a:rPr lang="en-US" sz="4000" i="1" dirty="0"/>
              <a:t> </a:t>
            </a:r>
            <a:r>
              <a:rPr lang="en-US" sz="4000" i="1" dirty="0" err="1"/>
              <a:t>lồ</a:t>
            </a:r>
            <a:r>
              <a:rPr lang="en-US" sz="4000" i="1" dirty="0"/>
              <a:t>, </a:t>
            </a:r>
            <a:r>
              <a:rPr lang="en-US" sz="4000" i="1" dirty="0" err="1"/>
              <a:t>tươi</a:t>
            </a:r>
            <a:r>
              <a:rPr lang="en-US" sz="4000" i="1" dirty="0"/>
              <a:t> </a:t>
            </a:r>
            <a:r>
              <a:rPr lang="en-US" sz="4000" i="1" dirty="0" err="1"/>
              <a:t>cười</a:t>
            </a:r>
            <a:r>
              <a:rPr lang="en-US" sz="4000" dirty="0"/>
              <a:t>).</a:t>
            </a:r>
          </a:p>
        </p:txBody>
      </p:sp>
    </p:spTree>
    <p:extLst>
      <p:ext uri="{BB962C8B-B14F-4D97-AF65-F5344CB8AC3E}">
        <p14:creationId xmlns:p14="http://schemas.microsoft.com/office/powerpoint/2010/main" val="1934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up)">
                                      <p:cBhvr>
                                        <p:cTn id="25" dur="500"/>
                                        <p:tgtEl>
                                          <p:spTgt spid="2"/>
                                        </p:tgtEl>
                                      </p:cBhvr>
                                    </p:animEffect>
                                  </p:childTnLst>
                                </p:cTn>
                              </p:par>
                              <p:par>
                                <p:cTn id="26" presetID="1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par>
                                <p:cTn id="30" presetID="1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1"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ppt_y</p:attrName>
                                        </p:attrNameLst>
                                      </p:cBhvr>
                                      <p:tavLst>
                                        <p:tav tm="0">
                                          <p:val>
                                            <p:strVal val="#ppt_y+#ppt_h*1.125000"/>
                                          </p:val>
                                        </p:tav>
                                        <p:tav tm="100000">
                                          <p:val>
                                            <p:strVal val="#ppt_y"/>
                                          </p:val>
                                        </p:tav>
                                      </p:tavLst>
                                    </p:anim>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29" name="TextBox 2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nghe</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mẫu</a:t>
              </a:r>
              <a:endParaRPr lang="en-US" sz="213200" dirty="0">
                <a:ln w="295275">
                  <a:solidFill>
                    <a:schemeClr val="bg1"/>
                  </a:solidFill>
                </a:ln>
                <a:latin typeface="SVN-Poky's" panose="020B0606040200020203" pitchFamily="34" charset="0"/>
              </a:endParaRPr>
            </a:p>
          </p:txBody>
        </p:sp>
        <p:sp>
          <p:nvSpPr>
            <p:cNvPr id="30" name="TextBox 29">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nghe</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mẫu</a:t>
              </a:r>
              <a:endParaRPr lang="en-US" sz="413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31" name="Picture 2" descr="Education cartoon retro set"/>
          <p:cNvPicPr>
            <a:picLocks noChangeAspect="1" noChangeArrowheads="1"/>
          </p:cNvPicPr>
          <p:nvPr/>
        </p:nvPicPr>
        <p:blipFill rotWithShape="1">
          <a:blip r:embed="rId3">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sp>
        <p:nvSpPr>
          <p:cNvPr id="23" name="Hình chữ nhật: Góc Tròn 5">
            <a:extLst>
              <a:ext uri="{FF2B5EF4-FFF2-40B4-BE49-F238E27FC236}">
                <a16:creationId xmlns:a16="http://schemas.microsoft.com/office/drawing/2014/main" id="{21B82F19-53B7-CF7F-8A4B-55300703A0EC}"/>
              </a:ext>
            </a:extLst>
          </p:cNvPr>
          <p:cNvSpPr/>
          <p:nvPr/>
        </p:nvSpPr>
        <p:spPr>
          <a:xfrm>
            <a:off x="213360" y="1358931"/>
            <a:ext cx="11856720" cy="5499069"/>
          </a:xfrm>
          <a:prstGeom prst="roundRect">
            <a:avLst/>
          </a:prstGeom>
          <a:solidFill>
            <a:srgbClr val="FFFFFF">
              <a:alpha val="89804"/>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9835" y="1619972"/>
            <a:ext cx="11856720" cy="646331"/>
          </a:xfrm>
          <a:prstGeom prst="rect">
            <a:avLst/>
          </a:prstGeom>
          <a:noFill/>
        </p:spPr>
        <p:txBody>
          <a:bodyPr wrap="square" rtlCol="0">
            <a:spAutoFit/>
          </a:bodyPr>
          <a:lstStyle/>
          <a:p>
            <a:pPr algn="ctr"/>
            <a:r>
              <a:rPr lang="en-US" sz="3600" b="1" dirty="0">
                <a:solidFill>
                  <a:srgbClr val="FF0000"/>
                </a:solidFill>
              </a:rPr>
              <a:t>Ý </a:t>
            </a:r>
            <a:r>
              <a:rPr lang="en-US" sz="3600" b="1" dirty="0" err="1">
                <a:solidFill>
                  <a:srgbClr val="FF0000"/>
                </a:solidFill>
              </a:rPr>
              <a:t>tưởng</a:t>
            </a:r>
            <a:r>
              <a:rPr lang="en-US" sz="3600" b="1" dirty="0">
                <a:solidFill>
                  <a:srgbClr val="FF0000"/>
                </a:solidFill>
              </a:rPr>
              <a:t> của </a:t>
            </a:r>
            <a:r>
              <a:rPr lang="en-US" sz="3600" b="1" dirty="0" err="1">
                <a:solidFill>
                  <a:srgbClr val="FF0000"/>
                </a:solidFill>
              </a:rPr>
              <a:t>chúng</a:t>
            </a:r>
            <a:r>
              <a:rPr lang="en-US" sz="3600" b="1" dirty="0">
                <a:solidFill>
                  <a:srgbClr val="FF0000"/>
                </a:solidFill>
              </a:rPr>
              <a:t> </a:t>
            </a:r>
            <a:r>
              <a:rPr lang="en-US" sz="3600" b="1" dirty="0" err="1">
                <a:solidFill>
                  <a:srgbClr val="FF0000"/>
                </a:solidFill>
              </a:rPr>
              <a:t>mình</a:t>
            </a:r>
            <a:endParaRPr lang="en-US" sz="3600" b="1" dirty="0">
              <a:solidFill>
                <a:srgbClr val="FF0000"/>
              </a:solidFill>
            </a:endParaRPr>
          </a:p>
        </p:txBody>
      </p:sp>
      <p:sp>
        <p:nvSpPr>
          <p:cNvPr id="25" name="Hộp Văn bản 6">
            <a:extLst>
              <a:ext uri="{FF2B5EF4-FFF2-40B4-BE49-F238E27FC236}">
                <a16:creationId xmlns:a16="http://schemas.microsoft.com/office/drawing/2014/main" id="{359AF09B-D025-7B42-44A8-57BD0B272F3C}"/>
              </a:ext>
            </a:extLst>
          </p:cNvPr>
          <p:cNvSpPr txBox="1"/>
          <p:nvPr/>
        </p:nvSpPr>
        <p:spPr>
          <a:xfrm>
            <a:off x="457200" y="2266303"/>
            <a:ext cx="11369040" cy="4401205"/>
          </a:xfrm>
          <a:prstGeom prst="rect">
            <a:avLst/>
          </a:prstGeom>
          <a:noFill/>
        </p:spPr>
        <p:txBody>
          <a:bodyPr wrap="square" rtlCol="0">
            <a:spAutoFit/>
          </a:bodyPr>
          <a:lstStyle/>
          <a:p>
            <a:pPr marL="457200" indent="-457200" algn="just">
              <a:buAutoNum type="arabicPeriod" startAt="2"/>
            </a:pPr>
            <a:r>
              <a:rPr lang="en-US" sz="2800" dirty="0" err="1"/>
              <a:t>Vậy</a:t>
            </a:r>
            <a:r>
              <a:rPr lang="en-US" sz="2800" dirty="0"/>
              <a:t> </a:t>
            </a:r>
            <a:r>
              <a:rPr lang="en-US" sz="2800" dirty="0" err="1"/>
              <a:t>là</a:t>
            </a:r>
            <a:r>
              <a:rPr lang="en-US" sz="2800" dirty="0"/>
              <a:t> </a:t>
            </a:r>
            <a:r>
              <a:rPr lang="en-US" sz="2800" dirty="0" err="1"/>
              <a:t>cả</a:t>
            </a:r>
            <a:r>
              <a:rPr lang="en-US" sz="2800" dirty="0"/>
              <a:t> </a:t>
            </a:r>
            <a:r>
              <a:rPr lang="en-US" sz="2800" dirty="0" err="1"/>
              <a:t>lớp</a:t>
            </a:r>
            <a:r>
              <a:rPr lang="en-US" sz="2800" dirty="0"/>
              <a:t> </a:t>
            </a:r>
            <a:r>
              <a:rPr lang="en-US" sz="2800" dirty="0" err="1"/>
              <a:t>hào</a:t>
            </a:r>
            <a:r>
              <a:rPr lang="en-US" sz="2800" dirty="0"/>
              <a:t> </a:t>
            </a:r>
            <a:r>
              <a:rPr lang="en-US" sz="2800" dirty="0" err="1"/>
              <a:t>hứng</a:t>
            </a:r>
            <a:r>
              <a:rPr lang="en-US" sz="2800" dirty="0"/>
              <a:t> </a:t>
            </a:r>
            <a:r>
              <a:rPr lang="en-US" sz="2800" dirty="0" err="1"/>
              <a:t>vẽ</a:t>
            </a:r>
            <a:r>
              <a:rPr lang="en-US" sz="2800" dirty="0"/>
              <a:t>. </a:t>
            </a:r>
            <a:r>
              <a:rPr lang="en-US" sz="2800" dirty="0" err="1"/>
              <a:t>Bạn</a:t>
            </a:r>
            <a:r>
              <a:rPr lang="en-US" sz="2800" dirty="0"/>
              <a:t> </a:t>
            </a:r>
            <a:r>
              <a:rPr lang="en-US" sz="2800" dirty="0" err="1"/>
              <a:t>Tâm</a:t>
            </a:r>
            <a:r>
              <a:rPr lang="en-US" sz="2800" dirty="0"/>
              <a:t> </a:t>
            </a:r>
            <a:r>
              <a:rPr lang="en-US" sz="2800" dirty="0" err="1"/>
              <a:t>vẽ</a:t>
            </a:r>
            <a:r>
              <a:rPr lang="en-US" sz="2800" dirty="0"/>
              <a:t> </a:t>
            </a:r>
            <a:r>
              <a:rPr lang="en-US" sz="2800" dirty="0" err="1"/>
              <a:t>chiếc</a:t>
            </a:r>
            <a:r>
              <a:rPr lang="en-US" sz="2800" dirty="0"/>
              <a:t> ô </a:t>
            </a:r>
            <a:r>
              <a:rPr lang="en-US" sz="2800" dirty="0" err="1"/>
              <a:t>tô</a:t>
            </a:r>
            <a:r>
              <a:rPr lang="en-US" sz="2800" dirty="0"/>
              <a:t> </a:t>
            </a:r>
            <a:r>
              <a:rPr lang="en-US" sz="2800" dirty="0" err="1"/>
              <a:t>mềm</a:t>
            </a:r>
            <a:r>
              <a:rPr lang="en-US" sz="2800" dirty="0"/>
              <a:t> </a:t>
            </a:r>
            <a:r>
              <a:rPr lang="en-US" sz="2800" dirty="0" err="1"/>
              <a:t>như</a:t>
            </a:r>
            <a:r>
              <a:rPr lang="en-US" sz="2800" dirty="0"/>
              <a:t> </a:t>
            </a:r>
            <a:r>
              <a:rPr lang="en-US" sz="2800" dirty="0" err="1"/>
              <a:t>một</a:t>
            </a:r>
            <a:r>
              <a:rPr lang="en-US" sz="2800" dirty="0"/>
              <a:t> </a:t>
            </a:r>
            <a:r>
              <a:rPr lang="en-US" sz="2800" dirty="0" err="1"/>
              <a:t>quả</a:t>
            </a:r>
            <a:r>
              <a:rPr lang="en-US" sz="2800" dirty="0"/>
              <a:t> </a:t>
            </a:r>
            <a:r>
              <a:rPr lang="en-US" sz="2800" dirty="0" err="1"/>
              <a:t>bóng</a:t>
            </a:r>
            <a:r>
              <a:rPr lang="en-US" sz="2800" dirty="0"/>
              <a:t> </a:t>
            </a:r>
            <a:r>
              <a:rPr lang="en-US" sz="2800" dirty="0" err="1"/>
              <a:t>khổng</a:t>
            </a:r>
            <a:r>
              <a:rPr lang="en-US" sz="2800" dirty="0"/>
              <a:t> </a:t>
            </a:r>
            <a:r>
              <a:rPr lang="en-US" sz="2800" dirty="0" err="1"/>
              <a:t>lồ</a:t>
            </a:r>
            <a:r>
              <a:rPr lang="en-US" sz="2800" dirty="0"/>
              <a:t>, </a:t>
            </a:r>
            <a:r>
              <a:rPr lang="en-US" sz="2800" dirty="0" err="1"/>
              <a:t>vừa</a:t>
            </a:r>
            <a:r>
              <a:rPr lang="en-US" sz="2800" dirty="0"/>
              <a:t> </a:t>
            </a:r>
            <a:r>
              <a:rPr lang="en-US" sz="2800" dirty="0" err="1"/>
              <a:t>có</a:t>
            </a:r>
            <a:r>
              <a:rPr lang="en-US" sz="2800" dirty="0"/>
              <a:t> </a:t>
            </a:r>
            <a:r>
              <a:rPr lang="en-US" sz="2800" dirty="0" err="1"/>
              <a:t>đuôi</a:t>
            </a:r>
            <a:r>
              <a:rPr lang="en-US" sz="2800" dirty="0"/>
              <a:t> </a:t>
            </a:r>
            <a:r>
              <a:rPr lang="en-US" sz="2800" dirty="0" err="1"/>
              <a:t>cá</a:t>
            </a:r>
            <a:r>
              <a:rPr lang="en-US" sz="2800" dirty="0"/>
              <a:t> </a:t>
            </a:r>
            <a:r>
              <a:rPr lang="en-US" sz="2800" dirty="0" err="1"/>
              <a:t>để</a:t>
            </a:r>
            <a:r>
              <a:rPr lang="en-US" sz="2800" dirty="0"/>
              <a:t> </a:t>
            </a:r>
            <a:r>
              <a:rPr lang="en-US" sz="2800" dirty="0" err="1"/>
              <a:t>bơi</a:t>
            </a:r>
            <a:r>
              <a:rPr lang="en-US" sz="2800" dirty="0"/>
              <a:t> </a:t>
            </a:r>
            <a:r>
              <a:rPr lang="en-US" sz="2800" dirty="0" err="1"/>
              <a:t>vừa</a:t>
            </a:r>
            <a:r>
              <a:rPr lang="en-US" sz="2800" dirty="0"/>
              <a:t> </a:t>
            </a:r>
            <a:r>
              <a:rPr lang="en-US" sz="2800" dirty="0" err="1"/>
              <a:t>có</a:t>
            </a:r>
            <a:r>
              <a:rPr lang="en-US" sz="2800" dirty="0"/>
              <a:t> </a:t>
            </a:r>
            <a:r>
              <a:rPr lang="en-US" sz="2800" dirty="0" err="1"/>
              <a:t>đôi</a:t>
            </a:r>
            <a:r>
              <a:rPr lang="en-US" sz="2800" dirty="0"/>
              <a:t> </a:t>
            </a:r>
            <a:r>
              <a:rPr lang="en-US" sz="2800" dirty="0" err="1"/>
              <a:t>cánh</a:t>
            </a:r>
            <a:r>
              <a:rPr lang="en-US" sz="2800" dirty="0"/>
              <a:t> </a:t>
            </a:r>
            <a:r>
              <a:rPr lang="en-US" sz="2800" dirty="0" err="1"/>
              <a:t>để</a:t>
            </a:r>
            <a:r>
              <a:rPr lang="en-US" sz="2800" dirty="0"/>
              <a:t> bay.</a:t>
            </a:r>
          </a:p>
          <a:p>
            <a:pPr algn="just"/>
            <a:r>
              <a:rPr lang="en-US" sz="2800" dirty="0"/>
              <a:t>   -  Ba con </a:t>
            </a:r>
            <a:r>
              <a:rPr lang="en-US" sz="2800" dirty="0" err="1"/>
              <a:t>là</a:t>
            </a:r>
            <a:r>
              <a:rPr lang="en-US" sz="2800" dirty="0"/>
              <a:t> </a:t>
            </a:r>
            <a:r>
              <a:rPr lang="en-US" sz="2800" dirty="0" err="1"/>
              <a:t>lái</a:t>
            </a:r>
            <a:r>
              <a:rPr lang="en-US" sz="2800" dirty="0"/>
              <a:t> </a:t>
            </a:r>
            <a:r>
              <a:rPr lang="en-US" sz="2800" dirty="0" err="1"/>
              <a:t>xe</a:t>
            </a:r>
            <a:r>
              <a:rPr lang="en-US" sz="2800" dirty="0"/>
              <a:t>. </a:t>
            </a:r>
            <a:r>
              <a:rPr lang="en-US" sz="2800" dirty="0" err="1"/>
              <a:t>Chiếc</a:t>
            </a:r>
            <a:r>
              <a:rPr lang="en-US" sz="2800" dirty="0"/>
              <a:t> </a:t>
            </a:r>
            <a:r>
              <a:rPr lang="en-US" sz="2800" dirty="0" err="1"/>
              <a:t>xe</a:t>
            </a:r>
            <a:r>
              <a:rPr lang="en-US" sz="2800" dirty="0"/>
              <a:t> </a:t>
            </a:r>
            <a:r>
              <a:rPr lang="en-US" sz="2800" dirty="0" err="1"/>
              <a:t>có</a:t>
            </a:r>
            <a:r>
              <a:rPr lang="en-US" sz="2800" dirty="0"/>
              <a:t> </a:t>
            </a:r>
            <a:r>
              <a:rPr lang="en-US" sz="2800" dirty="0" err="1"/>
              <a:t>cánh</a:t>
            </a:r>
            <a:r>
              <a:rPr lang="en-US" sz="2800" dirty="0"/>
              <a:t> </a:t>
            </a:r>
            <a:r>
              <a:rPr lang="en-US" sz="2800" dirty="0" err="1"/>
              <a:t>sẽ</a:t>
            </a:r>
            <a:r>
              <a:rPr lang="en-US" sz="2800" dirty="0"/>
              <a:t> </a:t>
            </a:r>
            <a:r>
              <a:rPr lang="en-US" sz="2800" dirty="0" err="1"/>
              <a:t>giúp</a:t>
            </a:r>
            <a:r>
              <a:rPr lang="en-US" sz="2800" dirty="0"/>
              <a:t> </a:t>
            </a:r>
            <a:r>
              <a:rPr lang="en-US" sz="2800" dirty="0" err="1"/>
              <a:t>ba</a:t>
            </a:r>
            <a:r>
              <a:rPr lang="en-US" sz="2800" dirty="0"/>
              <a:t> con </a:t>
            </a:r>
            <a:r>
              <a:rPr lang="en-US" sz="2800" dirty="0" err="1"/>
              <a:t>chở</a:t>
            </a:r>
            <a:r>
              <a:rPr lang="en-US" sz="2800" dirty="0"/>
              <a:t> </a:t>
            </a:r>
            <a:r>
              <a:rPr lang="en-US" sz="2800" dirty="0" err="1"/>
              <a:t>khách</a:t>
            </a:r>
            <a:r>
              <a:rPr lang="en-US" sz="2800" dirty="0"/>
              <a:t> </a:t>
            </a:r>
            <a:r>
              <a:rPr lang="en-US" sz="2800" dirty="0" err="1"/>
              <a:t>đi</a:t>
            </a:r>
            <a:r>
              <a:rPr lang="en-US" sz="2800" dirty="0"/>
              <a:t> </a:t>
            </a:r>
            <a:r>
              <a:rPr lang="en-US" sz="2800" dirty="0" err="1"/>
              <a:t>nhanh</a:t>
            </a:r>
            <a:r>
              <a:rPr lang="en-US" sz="2800" dirty="0"/>
              <a:t> </a:t>
            </a:r>
            <a:r>
              <a:rPr lang="en-US" sz="2800" dirty="0" err="1"/>
              <a:t>hơn</a:t>
            </a:r>
            <a:r>
              <a:rPr lang="en-US" sz="2800" dirty="0"/>
              <a:t>.</a:t>
            </a:r>
          </a:p>
          <a:p>
            <a:pPr algn="just"/>
            <a:r>
              <a:rPr lang="en-US" sz="2800" dirty="0"/>
              <a:t>      </a:t>
            </a:r>
            <a:r>
              <a:rPr lang="en-US" sz="2800" dirty="0" err="1"/>
              <a:t>Sản</a:t>
            </a:r>
            <a:r>
              <a:rPr lang="en-US" sz="2800" dirty="0"/>
              <a:t> </a:t>
            </a:r>
            <a:r>
              <a:rPr lang="en-US" sz="2800" dirty="0" err="1"/>
              <a:t>phẩm</a:t>
            </a:r>
            <a:r>
              <a:rPr lang="en-US" sz="2800" dirty="0"/>
              <a:t> của </a:t>
            </a:r>
            <a:r>
              <a:rPr lang="en-US" sz="2800" dirty="0" err="1"/>
              <a:t>lớp</a:t>
            </a:r>
            <a:r>
              <a:rPr lang="en-US" sz="2800" dirty="0"/>
              <a:t> </a:t>
            </a:r>
            <a:r>
              <a:rPr lang="en-US" sz="2800" dirty="0" err="1"/>
              <a:t>trưởng</a:t>
            </a:r>
            <a:r>
              <a:rPr lang="en-US" sz="2800" dirty="0"/>
              <a:t> </a:t>
            </a:r>
            <a:r>
              <a:rPr lang="en-US" sz="2800" dirty="0" err="1"/>
              <a:t>là</a:t>
            </a:r>
            <a:r>
              <a:rPr lang="en-US" sz="2800" dirty="0"/>
              <a:t> </a:t>
            </a:r>
            <a:r>
              <a:rPr lang="en-US" sz="2800" dirty="0" err="1"/>
              <a:t>một</a:t>
            </a:r>
            <a:r>
              <a:rPr lang="en-US" sz="2800" dirty="0"/>
              <a:t> </a:t>
            </a:r>
            <a:r>
              <a:rPr lang="en-US" sz="2800" dirty="0" err="1"/>
              <a:t>chú</a:t>
            </a:r>
            <a:r>
              <a:rPr lang="en-US" sz="2800" dirty="0"/>
              <a:t> </a:t>
            </a:r>
            <a:r>
              <a:rPr lang="en-US" sz="2800" dirty="0" err="1"/>
              <a:t>nhện</a:t>
            </a:r>
            <a:r>
              <a:rPr lang="en-US" sz="2800" dirty="0"/>
              <a:t> </a:t>
            </a:r>
            <a:r>
              <a:rPr lang="en-US" sz="2800" dirty="0" err="1"/>
              <a:t>có</a:t>
            </a:r>
            <a:r>
              <a:rPr lang="en-US" sz="2800" dirty="0"/>
              <a:t> </a:t>
            </a:r>
            <a:r>
              <a:rPr lang="en-US" sz="2800" dirty="0" err="1"/>
              <a:t>cánh</a:t>
            </a:r>
            <a:r>
              <a:rPr lang="en-US" sz="2800" dirty="0"/>
              <a:t> </a:t>
            </a:r>
            <a:r>
              <a:rPr lang="en-US" sz="2800" dirty="0" err="1"/>
              <a:t>để</a:t>
            </a:r>
            <a:r>
              <a:rPr lang="en-US" sz="2800" dirty="0"/>
              <a:t> </a:t>
            </a:r>
            <a:r>
              <a:rPr lang="en-US" sz="2800" dirty="0" err="1"/>
              <a:t>hái</a:t>
            </a:r>
            <a:r>
              <a:rPr lang="en-US" sz="2800" dirty="0"/>
              <a:t> </a:t>
            </a:r>
            <a:r>
              <a:rPr lang="en-US" sz="2800" dirty="0" err="1"/>
              <a:t>xoài</a:t>
            </a:r>
            <a:r>
              <a:rPr lang="en-US" sz="2800" dirty="0"/>
              <a:t>. </a:t>
            </a:r>
            <a:r>
              <a:rPr lang="en-US" sz="2800" dirty="0" err="1"/>
              <a:t>Chú</a:t>
            </a:r>
            <a:r>
              <a:rPr lang="en-US" sz="2800" dirty="0"/>
              <a:t> bay </a:t>
            </a:r>
            <a:r>
              <a:rPr lang="en-US" sz="2800" dirty="0" err="1"/>
              <a:t>đến</a:t>
            </a:r>
            <a:r>
              <a:rPr lang="en-US" sz="2800" dirty="0"/>
              <a:t> </a:t>
            </a:r>
            <a:r>
              <a:rPr lang="en-US" sz="2800" dirty="0" err="1"/>
              <a:t>từng</a:t>
            </a:r>
            <a:r>
              <a:rPr lang="en-US" sz="2800" dirty="0"/>
              <a:t> </a:t>
            </a:r>
            <a:r>
              <a:rPr lang="en-US" sz="2800" dirty="0" err="1"/>
              <a:t>quả</a:t>
            </a:r>
            <a:r>
              <a:rPr lang="en-US" sz="2800" dirty="0"/>
              <a:t>, </a:t>
            </a:r>
            <a:r>
              <a:rPr lang="en-US" sz="2800" dirty="0" err="1"/>
              <a:t>nhả</a:t>
            </a:r>
            <a:r>
              <a:rPr lang="en-US" sz="2800" dirty="0"/>
              <a:t> </a:t>
            </a:r>
            <a:r>
              <a:rPr lang="en-US" sz="2800" dirty="0" err="1"/>
              <a:t>tơ</a:t>
            </a:r>
            <a:r>
              <a:rPr lang="en-US" sz="2800" dirty="0"/>
              <a:t> </a:t>
            </a:r>
            <a:r>
              <a:rPr lang="en-US" sz="2800" dirty="0" err="1"/>
              <a:t>gói</a:t>
            </a:r>
            <a:r>
              <a:rPr lang="en-US" sz="2800" dirty="0"/>
              <a:t> </a:t>
            </a:r>
            <a:r>
              <a:rPr lang="en-US" sz="2800" dirty="0" err="1"/>
              <a:t>những</a:t>
            </a:r>
            <a:r>
              <a:rPr lang="en-US" sz="2800" dirty="0"/>
              <a:t> </a:t>
            </a:r>
            <a:r>
              <a:rPr lang="en-US" sz="2800" dirty="0" err="1"/>
              <a:t>quả</a:t>
            </a:r>
            <a:r>
              <a:rPr lang="en-US" sz="2800" dirty="0"/>
              <a:t> </a:t>
            </a:r>
            <a:r>
              <a:rPr lang="en-US" sz="2800" dirty="0" err="1"/>
              <a:t>xoài</a:t>
            </a:r>
            <a:r>
              <a:rPr lang="en-US" sz="2800" dirty="0"/>
              <a:t> </a:t>
            </a:r>
            <a:r>
              <a:rPr lang="en-US" sz="2800" dirty="0" err="1"/>
              <a:t>thả</a:t>
            </a:r>
            <a:r>
              <a:rPr lang="en-US" sz="2800" dirty="0"/>
              <a:t> </a:t>
            </a:r>
            <a:r>
              <a:rPr lang="en-US" sz="2800" dirty="0" err="1"/>
              <a:t>vào</a:t>
            </a:r>
            <a:r>
              <a:rPr lang="en-US" sz="2800" dirty="0"/>
              <a:t> </a:t>
            </a:r>
            <a:r>
              <a:rPr lang="en-US" sz="2800" dirty="0" err="1"/>
              <a:t>giỏ</a:t>
            </a:r>
            <a:r>
              <a:rPr lang="en-US" sz="2800" dirty="0"/>
              <a:t>. </a:t>
            </a:r>
            <a:r>
              <a:rPr lang="en-US" sz="2800" dirty="0" err="1"/>
              <a:t>Một</a:t>
            </a:r>
            <a:r>
              <a:rPr lang="en-US" sz="2800" dirty="0"/>
              <a:t> </a:t>
            </a:r>
            <a:r>
              <a:rPr lang="en-US" sz="2800" dirty="0" err="1"/>
              <a:t>bạn</a:t>
            </a:r>
            <a:r>
              <a:rPr lang="en-US" sz="2800" dirty="0"/>
              <a:t> </a:t>
            </a:r>
            <a:r>
              <a:rPr lang="en-US" sz="2800" dirty="0" err="1"/>
              <a:t>gái</a:t>
            </a:r>
            <a:r>
              <a:rPr lang="en-US" sz="2800" dirty="0"/>
              <a:t> </a:t>
            </a:r>
            <a:r>
              <a:rPr lang="en-US" sz="2800" dirty="0" err="1"/>
              <a:t>vẽ</a:t>
            </a:r>
            <a:r>
              <a:rPr lang="en-US" sz="2800" dirty="0"/>
              <a:t> </a:t>
            </a:r>
            <a:r>
              <a:rPr lang="en-US" sz="2800" dirty="0" err="1"/>
              <a:t>chú</a:t>
            </a:r>
            <a:r>
              <a:rPr lang="en-US" sz="2800" dirty="0"/>
              <a:t> </a:t>
            </a:r>
            <a:r>
              <a:rPr lang="en-US" sz="2800" dirty="0" err="1"/>
              <a:t>rô</a:t>
            </a:r>
            <a:r>
              <a:rPr lang="en-US" sz="2800" dirty="0"/>
              <a:t> </a:t>
            </a:r>
            <a:r>
              <a:rPr lang="en-US" sz="2800" dirty="0" err="1"/>
              <a:t>bốt</a:t>
            </a:r>
            <a:r>
              <a:rPr lang="en-US" sz="2800" dirty="0"/>
              <a:t> </a:t>
            </a:r>
            <a:r>
              <a:rPr lang="en-US" sz="2800" dirty="0" err="1"/>
              <a:t>hình</a:t>
            </a:r>
            <a:r>
              <a:rPr lang="en-US" sz="2800" dirty="0"/>
              <a:t> con </a:t>
            </a:r>
            <a:r>
              <a:rPr lang="en-US" sz="2800" dirty="0" err="1"/>
              <a:t>ốc</a:t>
            </a:r>
            <a:r>
              <a:rPr lang="en-US" sz="2800" dirty="0"/>
              <a:t> </a:t>
            </a:r>
            <a:r>
              <a:rPr lang="en-US" sz="2800" dirty="0" err="1"/>
              <a:t>sên</a:t>
            </a:r>
            <a:r>
              <a:rPr lang="en-US" sz="2800" dirty="0"/>
              <a:t> </a:t>
            </a:r>
            <a:r>
              <a:rPr lang="en-US" sz="2800" dirty="0" err="1"/>
              <a:t>chuyên</a:t>
            </a:r>
            <a:r>
              <a:rPr lang="en-US" sz="2800" dirty="0"/>
              <a:t> </a:t>
            </a:r>
            <a:r>
              <a:rPr lang="en-US" sz="2800" dirty="0" err="1"/>
              <a:t>việc</a:t>
            </a:r>
            <a:r>
              <a:rPr lang="en-US" sz="2800" dirty="0"/>
              <a:t> </a:t>
            </a:r>
            <a:r>
              <a:rPr lang="en-US" sz="2800" dirty="0" err="1"/>
              <a:t>nhổ</a:t>
            </a:r>
            <a:r>
              <a:rPr lang="en-US" sz="2800" dirty="0"/>
              <a:t> </a:t>
            </a:r>
            <a:r>
              <a:rPr lang="en-US" sz="2800" dirty="0" err="1"/>
              <a:t>cỏ</a:t>
            </a:r>
            <a:r>
              <a:rPr lang="en-US" sz="2800" dirty="0"/>
              <a:t>. </a:t>
            </a:r>
            <a:r>
              <a:rPr lang="en-US" sz="2800" dirty="0" err="1"/>
              <a:t>Còn</a:t>
            </a:r>
            <a:r>
              <a:rPr lang="en-US" sz="2800" dirty="0"/>
              <a:t> </a:t>
            </a:r>
            <a:r>
              <a:rPr lang="en-US" sz="2800" dirty="0" err="1"/>
              <a:t>sản</a:t>
            </a:r>
            <a:r>
              <a:rPr lang="en-US" sz="2800" dirty="0"/>
              <a:t> </a:t>
            </a:r>
            <a:r>
              <a:rPr lang="en-US" sz="2800" dirty="0" err="1"/>
              <a:t>phẩm</a:t>
            </a:r>
            <a:r>
              <a:rPr lang="en-US" sz="2800" dirty="0"/>
              <a:t> của </a:t>
            </a:r>
            <a:r>
              <a:rPr lang="en-US" sz="2800" dirty="0" err="1"/>
              <a:t>bạn</a:t>
            </a:r>
            <a:r>
              <a:rPr lang="en-US" sz="2800" dirty="0"/>
              <a:t> Minh </a:t>
            </a:r>
            <a:r>
              <a:rPr lang="en-US" sz="2800" dirty="0" err="1"/>
              <a:t>là</a:t>
            </a:r>
            <a:r>
              <a:rPr lang="en-US" sz="2800" dirty="0"/>
              <a:t> </a:t>
            </a:r>
            <a:r>
              <a:rPr lang="en-US" sz="2800" dirty="0" err="1"/>
              <a:t>cái</a:t>
            </a:r>
            <a:r>
              <a:rPr lang="en-US" sz="2800" dirty="0"/>
              <a:t> </a:t>
            </a:r>
            <a:r>
              <a:rPr lang="en-US" sz="2800" dirty="0" err="1"/>
              <a:t>máy</a:t>
            </a:r>
            <a:r>
              <a:rPr lang="en-US" sz="2800" dirty="0"/>
              <a:t> </a:t>
            </a:r>
            <a:r>
              <a:rPr lang="en-US" sz="2800" dirty="0" err="1"/>
              <a:t>hình</a:t>
            </a:r>
            <a:r>
              <a:rPr lang="en-US" sz="2800" dirty="0"/>
              <a:t> con </a:t>
            </a:r>
            <a:r>
              <a:rPr lang="en-US" sz="2800" dirty="0" err="1"/>
              <a:t>cua</a:t>
            </a:r>
            <a:r>
              <a:rPr lang="en-US" sz="2800" dirty="0"/>
              <a:t> </a:t>
            </a:r>
            <a:r>
              <a:rPr lang="en-US" sz="2800" dirty="0" err="1"/>
              <a:t>khổng</a:t>
            </a:r>
            <a:r>
              <a:rPr lang="en-US" sz="2800" dirty="0"/>
              <a:t> </a:t>
            </a:r>
            <a:r>
              <a:rPr lang="en-US" sz="2800" dirty="0" err="1"/>
              <a:t>lồ</a:t>
            </a:r>
            <a:r>
              <a:rPr lang="en-US" sz="2800" dirty="0"/>
              <a:t>, </a:t>
            </a:r>
            <a:r>
              <a:rPr lang="en-US" sz="2800" dirty="0" err="1"/>
              <a:t>càng</a:t>
            </a:r>
            <a:r>
              <a:rPr lang="en-US" sz="2800" dirty="0"/>
              <a:t> </a:t>
            </a:r>
            <a:r>
              <a:rPr lang="en-US" sz="2800" dirty="0" err="1"/>
              <a:t>và</a:t>
            </a:r>
            <a:r>
              <a:rPr lang="en-US" sz="2800" dirty="0"/>
              <a:t> </a:t>
            </a:r>
            <a:r>
              <a:rPr lang="en-US" sz="2800" dirty="0" err="1"/>
              <a:t>chân</a:t>
            </a:r>
            <a:r>
              <a:rPr lang="en-US" sz="2800" dirty="0"/>
              <a:t> </a:t>
            </a:r>
            <a:r>
              <a:rPr lang="en-US" sz="2800" dirty="0" err="1"/>
              <a:t>máy</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hút</a:t>
            </a:r>
            <a:r>
              <a:rPr lang="en-US" sz="2800" dirty="0"/>
              <a:t> </a:t>
            </a:r>
            <a:r>
              <a:rPr lang="en-US" sz="2800" dirty="0" err="1"/>
              <a:t>được</a:t>
            </a:r>
            <a:r>
              <a:rPr lang="en-US" sz="2800" dirty="0"/>
              <a:t> </a:t>
            </a:r>
            <a:r>
              <a:rPr lang="en-US" sz="2800" dirty="0" err="1"/>
              <a:t>những</a:t>
            </a:r>
            <a:r>
              <a:rPr lang="en-US" sz="2800" dirty="0"/>
              <a:t> </a:t>
            </a:r>
            <a:r>
              <a:rPr lang="en-US" sz="2800" dirty="0" err="1"/>
              <a:t>hạt</a:t>
            </a:r>
            <a:r>
              <a:rPr lang="en-US" sz="2800" dirty="0"/>
              <a:t> </a:t>
            </a:r>
            <a:r>
              <a:rPr lang="en-US" sz="2800" dirty="0" err="1"/>
              <a:t>lúa</a:t>
            </a:r>
            <a:r>
              <a:rPr lang="en-US" sz="2800" dirty="0"/>
              <a:t> </a:t>
            </a:r>
            <a:r>
              <a:rPr lang="en-US" sz="2800" dirty="0" err="1"/>
              <a:t>trên</a:t>
            </a:r>
            <a:r>
              <a:rPr lang="en-US" sz="2800" dirty="0"/>
              <a:t> </a:t>
            </a:r>
            <a:r>
              <a:rPr lang="en-US" sz="2800" dirty="0" err="1"/>
              <a:t>đồng</a:t>
            </a:r>
            <a:r>
              <a:rPr lang="en-US" sz="2800" dirty="0"/>
              <a:t>.</a:t>
            </a:r>
          </a:p>
          <a:p>
            <a:pPr algn="just"/>
            <a:r>
              <a:rPr lang="en-US" sz="2800" dirty="0"/>
              <a:t>   -  </a:t>
            </a:r>
            <a:r>
              <a:rPr lang="en-US" sz="2800" dirty="0" err="1"/>
              <a:t>Có</a:t>
            </a:r>
            <a:r>
              <a:rPr lang="en-US" sz="2800" dirty="0"/>
              <a:t> </a:t>
            </a:r>
            <a:r>
              <a:rPr lang="en-US" sz="2800" dirty="0" err="1"/>
              <a:t>cái</a:t>
            </a:r>
            <a:r>
              <a:rPr lang="en-US" sz="2800" dirty="0"/>
              <a:t> </a:t>
            </a:r>
            <a:r>
              <a:rPr lang="en-US" sz="2800" dirty="0" err="1"/>
              <a:t>máy</a:t>
            </a:r>
            <a:r>
              <a:rPr lang="en-US" sz="2800" dirty="0"/>
              <a:t> </a:t>
            </a:r>
            <a:r>
              <a:rPr lang="en-US" sz="2800" dirty="0" err="1"/>
              <a:t>hút</a:t>
            </a:r>
            <a:r>
              <a:rPr lang="en-US" sz="2800" dirty="0"/>
              <a:t> </a:t>
            </a:r>
            <a:r>
              <a:rPr lang="en-US" sz="2800" dirty="0" err="1"/>
              <a:t>này</a:t>
            </a:r>
            <a:r>
              <a:rPr lang="en-US" sz="2800" dirty="0"/>
              <a:t>, </a:t>
            </a:r>
            <a:r>
              <a:rPr lang="en-US" sz="2800" dirty="0" err="1"/>
              <a:t>ba</a:t>
            </a:r>
            <a:r>
              <a:rPr lang="en-US" sz="2800" dirty="0"/>
              <a:t> </a:t>
            </a:r>
            <a:r>
              <a:rPr lang="en-US" sz="2800" dirty="0" err="1"/>
              <a:t>mẹ</a:t>
            </a:r>
            <a:r>
              <a:rPr lang="en-US" sz="2800" dirty="0"/>
              <a:t> con </a:t>
            </a:r>
            <a:r>
              <a:rPr lang="en-US" sz="2800" dirty="0" err="1"/>
              <a:t>sẽ</a:t>
            </a:r>
            <a:r>
              <a:rPr lang="en-US" sz="2800" dirty="0"/>
              <a:t> </a:t>
            </a:r>
            <a:r>
              <a:rPr lang="en-US" sz="2800" dirty="0" err="1"/>
              <a:t>thu</a:t>
            </a:r>
            <a:r>
              <a:rPr lang="en-US" sz="2800" dirty="0"/>
              <a:t> </a:t>
            </a:r>
            <a:r>
              <a:rPr lang="en-US" sz="2800" dirty="0" err="1"/>
              <a:t>hoạch</a:t>
            </a:r>
            <a:r>
              <a:rPr lang="en-US" sz="2800" dirty="0"/>
              <a:t> </a:t>
            </a:r>
            <a:r>
              <a:rPr lang="en-US" sz="2800" dirty="0" err="1"/>
              <a:t>lúa</a:t>
            </a:r>
            <a:r>
              <a:rPr lang="en-US" sz="2800" dirty="0"/>
              <a:t> </a:t>
            </a:r>
            <a:r>
              <a:rPr lang="en-US" sz="2800" dirty="0" err="1"/>
              <a:t>nhanh</a:t>
            </a:r>
            <a:r>
              <a:rPr lang="en-US" sz="2800" dirty="0"/>
              <a:t> </a:t>
            </a:r>
            <a:r>
              <a:rPr lang="en-US" sz="2800" dirty="0" err="1"/>
              <a:t>hơn</a:t>
            </a:r>
            <a:r>
              <a:rPr lang="en-US" sz="2800" dirty="0"/>
              <a:t>. – Minh </a:t>
            </a:r>
            <a:r>
              <a:rPr lang="en-US" sz="2800" dirty="0" err="1"/>
              <a:t>hào</a:t>
            </a:r>
            <a:r>
              <a:rPr lang="en-US" sz="2800" dirty="0"/>
              <a:t> </a:t>
            </a:r>
            <a:r>
              <a:rPr lang="en-US" sz="2800" dirty="0" err="1"/>
              <a:t>hứng</a:t>
            </a:r>
            <a:r>
              <a:rPr lang="en-US" sz="2800" dirty="0"/>
              <a:t>.</a:t>
            </a:r>
          </a:p>
        </p:txBody>
      </p:sp>
    </p:spTree>
    <p:extLst>
      <p:ext uri="{BB962C8B-B14F-4D97-AF65-F5344CB8AC3E}">
        <p14:creationId xmlns:p14="http://schemas.microsoft.com/office/powerpoint/2010/main" val="286069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7" name="Picture 2" descr="Teacher talking with her student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3549"/>
            <a:ext cx="5962650" cy="512445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29" name="TextBox 2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trong</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nhóm</a:t>
              </a:r>
              <a:endParaRPr lang="en-US" sz="213200" dirty="0">
                <a:ln w="295275">
                  <a:solidFill>
                    <a:schemeClr val="bg1"/>
                  </a:solidFill>
                </a:ln>
                <a:latin typeface="SVN-Poky's" panose="020B0606040200020203" pitchFamily="34" charset="0"/>
              </a:endParaRPr>
            </a:p>
          </p:txBody>
        </p:sp>
        <p:sp>
          <p:nvSpPr>
            <p:cNvPr id="30" name="TextBox 29">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32" name="Rectangle: Rounded Corners 1">
            <a:extLst>
              <a:ext uri="{FF2B5EF4-FFF2-40B4-BE49-F238E27FC236}">
                <a16:creationId xmlns:a16="http://schemas.microsoft.com/office/drawing/2014/main" id="{8C9A1C97-6BD0-34EE-EE0E-DD8AB3CBB23F}"/>
              </a:ext>
            </a:extLst>
          </p:cNvPr>
          <p:cNvSpPr/>
          <p:nvPr/>
        </p:nvSpPr>
        <p:spPr>
          <a:xfrm>
            <a:off x="6316511" y="1641630"/>
            <a:ext cx="5641861"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21">
            <a:extLst>
              <a:ext uri="{FF2B5EF4-FFF2-40B4-BE49-F238E27FC236}">
                <a16:creationId xmlns:a16="http://schemas.microsoft.com/office/drawing/2014/main" id="{3A5A3F52-ECC0-85A8-3F79-EC2AF049D397}"/>
              </a:ext>
            </a:extLst>
          </p:cNvPr>
          <p:cNvSpPr/>
          <p:nvPr/>
        </p:nvSpPr>
        <p:spPr>
          <a:xfrm>
            <a:off x="6079213" y="1815882"/>
            <a:ext cx="5708233" cy="187768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9218" name="Picture 2" descr="Check mark. Check mark vector icons. Green and black check marks in circle and square. check mark collection, isolated. Eps10"/>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76947" y="3069049"/>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276947" y="1952443"/>
            <a:ext cx="7530525" cy="1569660"/>
          </a:xfrm>
          <a:prstGeom prst="rect">
            <a:avLst/>
          </a:prstGeom>
          <a:noFill/>
        </p:spPr>
        <p:txBody>
          <a:bodyPr wrap="square" rtlCol="0">
            <a:spAutoFit/>
          </a:bodyPr>
          <a:lstStyle/>
          <a:p>
            <a:pPr algn="just"/>
            <a:r>
              <a:rPr lang="en-US" sz="3200" dirty="0"/>
              <a:t>     </a:t>
            </a:r>
            <a:r>
              <a:rPr lang="en-US" sz="3200" dirty="0" err="1"/>
              <a:t>Phân</a:t>
            </a:r>
            <a:r>
              <a:rPr lang="en-US" sz="3200" dirty="0"/>
              <a:t> </a:t>
            </a:r>
            <a:r>
              <a:rPr lang="en-US" sz="3200" dirty="0" err="1"/>
              <a:t>công</a:t>
            </a:r>
            <a:r>
              <a:rPr lang="en-US" sz="3200" dirty="0"/>
              <a:t> </a:t>
            </a:r>
            <a:r>
              <a:rPr lang="en-US" sz="3200" dirty="0" err="1"/>
              <a:t>đọc</a:t>
            </a:r>
            <a:r>
              <a:rPr lang="en-US" sz="3200" dirty="0"/>
              <a:t> </a:t>
            </a:r>
            <a:r>
              <a:rPr lang="en-US" sz="3200" dirty="0" err="1"/>
              <a:t>theo</a:t>
            </a:r>
            <a:r>
              <a:rPr lang="en-US" sz="3200" dirty="0"/>
              <a:t> </a:t>
            </a:r>
            <a:r>
              <a:rPr lang="en-US" sz="3200" dirty="0" err="1"/>
              <a:t>đoạn</a:t>
            </a:r>
            <a:r>
              <a:rPr lang="en-US" sz="3200" dirty="0"/>
              <a:t>. </a:t>
            </a:r>
          </a:p>
          <a:p>
            <a:pPr algn="just"/>
            <a:r>
              <a:rPr lang="en-US" sz="3200" dirty="0"/>
              <a:t>     </a:t>
            </a:r>
            <a:r>
              <a:rPr lang="en-US" sz="3200" dirty="0" err="1"/>
              <a:t>Tất</a:t>
            </a:r>
            <a:r>
              <a:rPr lang="en-US" sz="3200" dirty="0"/>
              <a:t> </a:t>
            </a:r>
            <a:r>
              <a:rPr lang="en-US" sz="3200" dirty="0" err="1"/>
              <a:t>cả</a:t>
            </a:r>
            <a:r>
              <a:rPr lang="en-US" sz="3200" dirty="0"/>
              <a:t> </a:t>
            </a:r>
            <a:r>
              <a:rPr lang="en-US" sz="3200" dirty="0" err="1"/>
              <a:t>thành</a:t>
            </a:r>
            <a:r>
              <a:rPr lang="en-US" sz="3200" dirty="0"/>
              <a:t> </a:t>
            </a:r>
            <a:r>
              <a:rPr lang="en-US" sz="3200" dirty="0" err="1"/>
              <a:t>viên</a:t>
            </a:r>
            <a:r>
              <a:rPr lang="en-US" sz="3200" dirty="0"/>
              <a:t> </a:t>
            </a:r>
            <a:r>
              <a:rPr lang="en-US" sz="3200" dirty="0" err="1"/>
              <a:t>đều</a:t>
            </a:r>
            <a:r>
              <a:rPr lang="en-US" sz="3200" dirty="0"/>
              <a:t> </a:t>
            </a:r>
            <a:r>
              <a:rPr lang="en-US" sz="3200" dirty="0" err="1"/>
              <a:t>đọc</a:t>
            </a:r>
            <a:r>
              <a:rPr lang="en-US" sz="3200" dirty="0"/>
              <a:t>.</a:t>
            </a:r>
          </a:p>
          <a:p>
            <a:pPr algn="just"/>
            <a:r>
              <a:rPr lang="en-US" sz="3200" dirty="0"/>
              <a:t>     </a:t>
            </a:r>
            <a:r>
              <a:rPr lang="en-US" sz="3200" dirty="0" err="1"/>
              <a:t>Giải</a:t>
            </a:r>
            <a:r>
              <a:rPr lang="en-US" sz="3200" dirty="0"/>
              <a:t> </a:t>
            </a:r>
            <a:r>
              <a:rPr lang="en-US" sz="3200" dirty="0" err="1"/>
              <a:t>nghĩa</a:t>
            </a:r>
            <a:r>
              <a:rPr lang="en-US" sz="3200" dirty="0"/>
              <a:t> </a:t>
            </a:r>
            <a:r>
              <a:rPr lang="en-US" sz="3200" dirty="0" err="1"/>
              <a:t>từ</a:t>
            </a:r>
            <a:r>
              <a:rPr lang="en-US" sz="3200" dirty="0"/>
              <a:t> </a:t>
            </a:r>
            <a:r>
              <a:rPr lang="en-US" sz="3200" dirty="0" err="1"/>
              <a:t>cùng</a:t>
            </a:r>
            <a:r>
              <a:rPr lang="en-US" sz="3200" dirty="0"/>
              <a:t> </a:t>
            </a:r>
            <a:r>
              <a:rPr lang="en-US" sz="3200" dirty="0" err="1"/>
              <a:t>nhau</a:t>
            </a:r>
            <a:r>
              <a:rPr lang="en-US" sz="3200" dirty="0"/>
              <a:t>.</a:t>
            </a:r>
          </a:p>
        </p:txBody>
      </p:sp>
      <p:pic>
        <p:nvPicPr>
          <p:cNvPr id="35" name="Picture 2" descr="Check mark. Check mark vector icons. Green and black check marks in circle and square. check mark collection, isolated. Eps10"/>
          <p:cNvPicPr>
            <a:picLocks noChangeAspect="1" noChangeArrowheads="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55320" y="2478943"/>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eck mark. Check mark vector icons. Green and black check marks in circle and square. check mark collection, isolated. Eps10"/>
          <p:cNvPicPr>
            <a:picLocks noChangeAspect="1" noChangeArrowheads="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6250140" y="1938319"/>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a:extLst>
              <a:ext uri="{FF2B5EF4-FFF2-40B4-BE49-F238E27FC236}">
                <a16:creationId xmlns:a16="http://schemas.microsoft.com/office/drawing/2014/main" id="{E0E01F48-C00F-088F-1CD6-43F831F8C5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2083" y="1275222"/>
            <a:ext cx="3008632" cy="856732"/>
          </a:xfrm>
          <a:prstGeom prst="rect">
            <a:avLst/>
          </a:prstGeom>
        </p:spPr>
      </p:pic>
      <p:sp>
        <p:nvSpPr>
          <p:cNvPr id="38" name="TextBox 37"/>
          <p:cNvSpPr txBox="1"/>
          <p:nvPr/>
        </p:nvSpPr>
        <p:spPr>
          <a:xfrm>
            <a:off x="7321570" y="1367668"/>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sp>
        <p:nvSpPr>
          <p:cNvPr id="46" name="Rectangle: Rounded Corners 1">
            <a:extLst>
              <a:ext uri="{FF2B5EF4-FFF2-40B4-BE49-F238E27FC236}">
                <a16:creationId xmlns:a16="http://schemas.microsoft.com/office/drawing/2014/main" id="{8C9A1C97-6BD0-34EE-EE0E-DD8AB3CBB23F}"/>
              </a:ext>
            </a:extLst>
          </p:cNvPr>
          <p:cNvSpPr/>
          <p:nvPr/>
        </p:nvSpPr>
        <p:spPr>
          <a:xfrm>
            <a:off x="6582000" y="3990856"/>
            <a:ext cx="5641861" cy="2315228"/>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21">
            <a:extLst>
              <a:ext uri="{FF2B5EF4-FFF2-40B4-BE49-F238E27FC236}">
                <a16:creationId xmlns:a16="http://schemas.microsoft.com/office/drawing/2014/main" id="{3A5A3F52-ECC0-85A8-3F79-EC2AF049D397}"/>
              </a:ext>
            </a:extLst>
          </p:cNvPr>
          <p:cNvSpPr/>
          <p:nvPr/>
        </p:nvSpPr>
        <p:spPr>
          <a:xfrm>
            <a:off x="6063530" y="4142401"/>
            <a:ext cx="6160331"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51" name="Picture 7">
            <a:extLst>
              <a:ext uri="{FF2B5EF4-FFF2-40B4-BE49-F238E27FC236}">
                <a16:creationId xmlns:a16="http://schemas.microsoft.com/office/drawing/2014/main" id="{E0E01F48-C00F-088F-1CD6-43F831F8C5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42260" y="3768325"/>
            <a:ext cx="2999488" cy="854128"/>
          </a:xfrm>
          <a:prstGeom prst="rect">
            <a:avLst/>
          </a:prstGeom>
        </p:spPr>
      </p:pic>
      <p:sp>
        <p:nvSpPr>
          <p:cNvPr id="52" name="TextBox 51"/>
          <p:cNvSpPr txBox="1"/>
          <p:nvPr/>
        </p:nvSpPr>
        <p:spPr>
          <a:xfrm>
            <a:off x="7250687" y="3796492"/>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53" name="TextBox 52"/>
          <p:cNvSpPr txBox="1"/>
          <p:nvPr/>
        </p:nvSpPr>
        <p:spPr>
          <a:xfrm>
            <a:off x="6592328" y="4507863"/>
            <a:ext cx="5725593" cy="2062103"/>
          </a:xfrm>
          <a:prstGeom prst="rect">
            <a:avLst/>
          </a:prstGeom>
          <a:noFill/>
        </p:spPr>
        <p:txBody>
          <a:bodyPr wrap="square" rtlCol="0">
            <a:spAutoFit/>
          </a:bodyPr>
          <a:lstStyle/>
          <a:p>
            <a:r>
              <a:rPr lang="en-US" sz="3200" dirty="0" err="1"/>
              <a:t>Đọc</a:t>
            </a:r>
            <a:r>
              <a:rPr lang="en-US" sz="3200" dirty="0"/>
              <a:t> </a:t>
            </a:r>
            <a:r>
              <a:rPr lang="en-US" sz="3200" dirty="0" err="1"/>
              <a:t>đúng</a:t>
            </a:r>
            <a:r>
              <a:rPr lang="en-US" sz="3200" dirty="0"/>
              <a:t>.</a:t>
            </a:r>
          </a:p>
          <a:p>
            <a:pPr algn="just"/>
            <a:r>
              <a:rPr lang="en-US" sz="3200" dirty="0" err="1"/>
              <a:t>Đọc</a:t>
            </a:r>
            <a:r>
              <a:rPr lang="en-US" sz="3200" dirty="0"/>
              <a:t> to, </a:t>
            </a:r>
            <a:r>
              <a:rPr lang="en-US" sz="3200" dirty="0" err="1"/>
              <a:t>rõ</a:t>
            </a:r>
            <a:r>
              <a:rPr lang="en-US" sz="3200" dirty="0"/>
              <a:t>.</a:t>
            </a:r>
          </a:p>
          <a:p>
            <a:pPr algn="just"/>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a:p>
            <a:pPr algn="just"/>
            <a:endParaRPr lang="en-US" sz="3200" dirty="0"/>
          </a:p>
        </p:txBody>
      </p:sp>
      <p:pic>
        <p:nvPicPr>
          <p:cNvPr id="54" name="Picture 4" descr="Cartoon numbers, colored fun alphabet for school kids text clipart setisolate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6146119" y="458945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artoon numbers, colored fun alphabet for school kids text clipart setisolate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6164410" y="509279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artoon numbers, colored fun alphabet for school kids text clipart setisolated"/>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6088321" y="5579300"/>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497283" y="4657833"/>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2903" y="4657833"/>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72384" y="4662327"/>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497283" y="522479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2903" y="522479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72384" y="522929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Ghim của Phương Thư trên Icon | Hài hước, Hình vui, Lol"/>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784359" y="5614496"/>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ổng hợp những hình mặt cười đẹp | Cười, Mắt, Hình"/>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351" y="5611978"/>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Ảnh Mặt Cười Đẹp Nhất ❤️ 1001 Hình Mặt Cười Hài Hướ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99827" y="5622490"/>
            <a:ext cx="385059" cy="38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20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ppt_y</p:attrName>
                                        </p:attrNameLst>
                                      </p:cBhvr>
                                      <p:tavLst>
                                        <p:tav tm="0">
                                          <p:val>
                                            <p:strVal val="#ppt_y+#ppt_h*1.125000"/>
                                          </p:val>
                                        </p:tav>
                                        <p:tav tm="100000">
                                          <p:val>
                                            <p:strVal val="#ppt_y"/>
                                          </p:val>
                                        </p:tav>
                                      </p:tavLst>
                                    </p:anim>
                                    <p:animEffect transition="in" filter="wipe(up)">
                                      <p:cBhvr>
                                        <p:cTn id="14" dur="500"/>
                                        <p:tgtEl>
                                          <p:spTgt spid="3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par>
                                <p:cTn id="19" presetID="12" presetClass="entr" presetSubtype="4"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 calcmode="lin" valueType="num">
                                      <p:cBhvr additive="base">
                                        <p:cTn id="21" dur="500"/>
                                        <p:tgtEl>
                                          <p:spTgt spid="9218"/>
                                        </p:tgtEl>
                                        <p:attrNameLst>
                                          <p:attrName>ppt_y</p:attrName>
                                        </p:attrNameLst>
                                      </p:cBhvr>
                                      <p:tavLst>
                                        <p:tav tm="0">
                                          <p:val>
                                            <p:strVal val="#ppt_y+#ppt_h*1.125000"/>
                                          </p:val>
                                        </p:tav>
                                        <p:tav tm="100000">
                                          <p:val>
                                            <p:strVal val="#ppt_y"/>
                                          </p:val>
                                        </p:tav>
                                      </p:tavLst>
                                    </p:anim>
                                    <p:animEffect transition="in" filter="wipe(up)">
                                      <p:cBhvr>
                                        <p:cTn id="22" dur="500"/>
                                        <p:tgtEl>
                                          <p:spTgt spid="9218"/>
                                        </p:tgtEl>
                                      </p:cBhvr>
                                    </p:animEffect>
                                  </p:childTnLst>
                                </p:cTn>
                              </p:par>
                              <p:par>
                                <p:cTn id="23" presetID="1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ppt_y</p:attrName>
                                        </p:attrNameLst>
                                      </p:cBhvr>
                                      <p:tavLst>
                                        <p:tav tm="0">
                                          <p:val>
                                            <p:strVal val="#ppt_y+#ppt_h*1.125000"/>
                                          </p:val>
                                        </p:tav>
                                        <p:tav tm="100000">
                                          <p:val>
                                            <p:strVal val="#ppt_y"/>
                                          </p:val>
                                        </p:tav>
                                      </p:tavLst>
                                    </p:anim>
                                    <p:animEffect transition="in" filter="wipe(up)">
                                      <p:cBhvr>
                                        <p:cTn id="26" dur="500"/>
                                        <p:tgtEl>
                                          <p:spTgt spid="35"/>
                                        </p:tgtEl>
                                      </p:cBhvr>
                                    </p:animEffect>
                                  </p:childTnLst>
                                </p:cTn>
                              </p:par>
                              <p:par>
                                <p:cTn id="27" presetID="1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ppt_y</p:attrName>
                                        </p:attrNameLst>
                                      </p:cBhvr>
                                      <p:tavLst>
                                        <p:tav tm="0">
                                          <p:val>
                                            <p:strVal val="#ppt_y+#ppt_h*1.125000"/>
                                          </p:val>
                                        </p:tav>
                                        <p:tav tm="100000">
                                          <p:val>
                                            <p:strVal val="#ppt_y"/>
                                          </p:val>
                                        </p:tav>
                                      </p:tavLst>
                                    </p:anim>
                                    <p:animEffect transition="in" filter="wipe(up)">
                                      <p:cBhvr>
                                        <p:cTn id="30" dur="500"/>
                                        <p:tgtEl>
                                          <p:spTgt spid="36"/>
                                        </p:tgtEl>
                                      </p:cBhvr>
                                    </p:animEffect>
                                  </p:childTnLst>
                                </p:cTn>
                              </p:par>
                              <p:par>
                                <p:cTn id="31" presetID="1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p:tgtEl>
                                          <p:spTgt spid="37"/>
                                        </p:tgtEl>
                                        <p:attrNameLst>
                                          <p:attrName>ppt_y</p:attrName>
                                        </p:attrNameLst>
                                      </p:cBhvr>
                                      <p:tavLst>
                                        <p:tav tm="0">
                                          <p:val>
                                            <p:strVal val="#ppt_y+#ppt_h*1.125000"/>
                                          </p:val>
                                        </p:tav>
                                        <p:tav tm="100000">
                                          <p:val>
                                            <p:strVal val="#ppt_y"/>
                                          </p:val>
                                        </p:tav>
                                      </p:tavLst>
                                    </p:anim>
                                    <p:animEffect transition="in" filter="wipe(up)">
                                      <p:cBhvr>
                                        <p:cTn id="34" dur="500"/>
                                        <p:tgtEl>
                                          <p:spTgt spid="3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p:tgtEl>
                                          <p:spTgt spid="38"/>
                                        </p:tgtEl>
                                        <p:attrNameLst>
                                          <p:attrName>ppt_y</p:attrName>
                                        </p:attrNameLst>
                                      </p:cBhvr>
                                      <p:tavLst>
                                        <p:tav tm="0">
                                          <p:val>
                                            <p:strVal val="#ppt_y+#ppt_h*1.125000"/>
                                          </p:val>
                                        </p:tav>
                                        <p:tav tm="100000">
                                          <p:val>
                                            <p:strVal val="#ppt_y"/>
                                          </p:val>
                                        </p:tav>
                                      </p:tavLst>
                                    </p:anim>
                                    <p:animEffect transition="in" filter="wipe(up)">
                                      <p:cBhvr>
                                        <p:cTn id="38" dur="500"/>
                                        <p:tgtEl>
                                          <p:spTgt spid="3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p:tgtEl>
                                          <p:spTgt spid="34"/>
                                        </p:tgtEl>
                                        <p:attrNameLst>
                                          <p:attrName>ppt_y</p:attrName>
                                        </p:attrNameLst>
                                      </p:cBhvr>
                                      <p:tavLst>
                                        <p:tav tm="0">
                                          <p:val>
                                            <p:strVal val="#ppt_y+#ppt_h*1.125000"/>
                                          </p:val>
                                        </p:tav>
                                        <p:tav tm="100000">
                                          <p:val>
                                            <p:strVal val="#ppt_y"/>
                                          </p:val>
                                        </p:tav>
                                      </p:tavLst>
                                    </p:anim>
                                    <p:animEffect transition="in" filter="wipe(up)">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p:tgtEl>
                                          <p:spTgt spid="46"/>
                                        </p:tgtEl>
                                        <p:attrNameLst>
                                          <p:attrName>ppt_y</p:attrName>
                                        </p:attrNameLst>
                                      </p:cBhvr>
                                      <p:tavLst>
                                        <p:tav tm="0">
                                          <p:val>
                                            <p:strVal val="#ppt_y+#ppt_h*1.125000"/>
                                          </p:val>
                                        </p:tav>
                                        <p:tav tm="100000">
                                          <p:val>
                                            <p:strVal val="#ppt_y"/>
                                          </p:val>
                                        </p:tav>
                                      </p:tavLst>
                                    </p:anim>
                                    <p:animEffect transition="in" filter="wipe(up)">
                                      <p:cBhvr>
                                        <p:cTn id="48" dur="500"/>
                                        <p:tgtEl>
                                          <p:spTgt spid="46"/>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p:tgtEl>
                                          <p:spTgt spid="47"/>
                                        </p:tgtEl>
                                        <p:attrNameLst>
                                          <p:attrName>ppt_y</p:attrName>
                                        </p:attrNameLst>
                                      </p:cBhvr>
                                      <p:tavLst>
                                        <p:tav tm="0">
                                          <p:val>
                                            <p:strVal val="#ppt_y+#ppt_h*1.125000"/>
                                          </p:val>
                                        </p:tav>
                                        <p:tav tm="100000">
                                          <p:val>
                                            <p:strVal val="#ppt_y"/>
                                          </p:val>
                                        </p:tav>
                                      </p:tavLst>
                                    </p:anim>
                                    <p:animEffect transition="in" filter="wipe(up)">
                                      <p:cBhvr>
                                        <p:cTn id="52" dur="500"/>
                                        <p:tgtEl>
                                          <p:spTgt spid="47"/>
                                        </p:tgtEl>
                                      </p:cBhvr>
                                    </p:animEffect>
                                  </p:childTnLst>
                                </p:cTn>
                              </p:par>
                              <p:par>
                                <p:cTn id="53" presetID="12" presetClass="entr" presetSubtype="4"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p:tgtEl>
                                          <p:spTgt spid="51"/>
                                        </p:tgtEl>
                                        <p:attrNameLst>
                                          <p:attrName>ppt_y</p:attrName>
                                        </p:attrNameLst>
                                      </p:cBhvr>
                                      <p:tavLst>
                                        <p:tav tm="0">
                                          <p:val>
                                            <p:strVal val="#ppt_y+#ppt_h*1.125000"/>
                                          </p:val>
                                        </p:tav>
                                        <p:tav tm="100000">
                                          <p:val>
                                            <p:strVal val="#ppt_y"/>
                                          </p:val>
                                        </p:tav>
                                      </p:tavLst>
                                    </p:anim>
                                    <p:animEffect transition="in" filter="wipe(up)">
                                      <p:cBhvr>
                                        <p:cTn id="56" dur="500"/>
                                        <p:tgtEl>
                                          <p:spTgt spid="51"/>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p:tgtEl>
                                          <p:spTgt spid="52"/>
                                        </p:tgtEl>
                                        <p:attrNameLst>
                                          <p:attrName>ppt_y</p:attrName>
                                        </p:attrNameLst>
                                      </p:cBhvr>
                                      <p:tavLst>
                                        <p:tav tm="0">
                                          <p:val>
                                            <p:strVal val="#ppt_y+#ppt_h*1.125000"/>
                                          </p:val>
                                        </p:tav>
                                        <p:tav tm="100000">
                                          <p:val>
                                            <p:strVal val="#ppt_y"/>
                                          </p:val>
                                        </p:tav>
                                      </p:tavLst>
                                    </p:anim>
                                    <p:animEffect transition="in" filter="wipe(up)">
                                      <p:cBhvr>
                                        <p:cTn id="60" dur="500"/>
                                        <p:tgtEl>
                                          <p:spTgt spid="52"/>
                                        </p:tgtEl>
                                      </p:cBhvr>
                                    </p:animEffect>
                                  </p:childTnLst>
                                </p:cTn>
                              </p:par>
                              <p:par>
                                <p:cTn id="61" presetID="12" presetClass="entr" presetSubtype="4"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p:tgtEl>
                                          <p:spTgt spid="56"/>
                                        </p:tgtEl>
                                        <p:attrNameLst>
                                          <p:attrName>ppt_y</p:attrName>
                                        </p:attrNameLst>
                                      </p:cBhvr>
                                      <p:tavLst>
                                        <p:tav tm="0">
                                          <p:val>
                                            <p:strVal val="#ppt_y+#ppt_h*1.125000"/>
                                          </p:val>
                                        </p:tav>
                                        <p:tav tm="100000">
                                          <p:val>
                                            <p:strVal val="#ppt_y"/>
                                          </p:val>
                                        </p:tav>
                                      </p:tavLst>
                                    </p:anim>
                                    <p:animEffect transition="in" filter="wipe(up)">
                                      <p:cBhvr>
                                        <p:cTn id="64" dur="500"/>
                                        <p:tgtEl>
                                          <p:spTgt spid="56"/>
                                        </p:tgtEl>
                                      </p:cBhvr>
                                    </p:animEffect>
                                  </p:childTnLst>
                                </p:cTn>
                              </p:par>
                              <p:par>
                                <p:cTn id="65" presetID="12" presetClass="entr" presetSubtype="4"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p:tgtEl>
                                          <p:spTgt spid="54"/>
                                        </p:tgtEl>
                                        <p:attrNameLst>
                                          <p:attrName>ppt_y</p:attrName>
                                        </p:attrNameLst>
                                      </p:cBhvr>
                                      <p:tavLst>
                                        <p:tav tm="0">
                                          <p:val>
                                            <p:strVal val="#ppt_y+#ppt_h*1.125000"/>
                                          </p:val>
                                        </p:tav>
                                        <p:tav tm="100000">
                                          <p:val>
                                            <p:strVal val="#ppt_y"/>
                                          </p:val>
                                        </p:tav>
                                      </p:tavLst>
                                    </p:anim>
                                    <p:animEffect transition="in" filter="wipe(up)">
                                      <p:cBhvr>
                                        <p:cTn id="68" dur="500"/>
                                        <p:tgtEl>
                                          <p:spTgt spid="54"/>
                                        </p:tgtEl>
                                      </p:cBhvr>
                                    </p:animEffect>
                                  </p:childTnLst>
                                </p:cTn>
                              </p:par>
                              <p:par>
                                <p:cTn id="69" presetID="12" presetClass="entr" presetSubtype="4"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p:tgtEl>
                                          <p:spTgt spid="55"/>
                                        </p:tgtEl>
                                        <p:attrNameLst>
                                          <p:attrName>ppt_y</p:attrName>
                                        </p:attrNameLst>
                                      </p:cBhvr>
                                      <p:tavLst>
                                        <p:tav tm="0">
                                          <p:val>
                                            <p:strVal val="#ppt_y+#ppt_h*1.125000"/>
                                          </p:val>
                                        </p:tav>
                                        <p:tav tm="100000">
                                          <p:val>
                                            <p:strVal val="#ppt_y"/>
                                          </p:val>
                                        </p:tav>
                                      </p:tavLst>
                                    </p:anim>
                                    <p:animEffect transition="in" filter="wipe(up)">
                                      <p:cBhvr>
                                        <p:cTn id="72" dur="500"/>
                                        <p:tgtEl>
                                          <p:spTgt spid="55"/>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p:tgtEl>
                                          <p:spTgt spid="53"/>
                                        </p:tgtEl>
                                        <p:attrNameLst>
                                          <p:attrName>ppt_y</p:attrName>
                                        </p:attrNameLst>
                                      </p:cBhvr>
                                      <p:tavLst>
                                        <p:tav tm="0">
                                          <p:val>
                                            <p:strVal val="#ppt_y+#ppt_h*1.125000"/>
                                          </p:val>
                                        </p:tav>
                                        <p:tav tm="100000">
                                          <p:val>
                                            <p:strVal val="#ppt_y"/>
                                          </p:val>
                                        </p:tav>
                                      </p:tavLst>
                                    </p:anim>
                                    <p:animEffect transition="in" filter="wipe(up)">
                                      <p:cBhvr>
                                        <p:cTn id="76" dur="500"/>
                                        <p:tgtEl>
                                          <p:spTgt spid="53"/>
                                        </p:tgtEl>
                                      </p:cBhvr>
                                    </p:animEffect>
                                  </p:childTnLst>
                                </p:cTn>
                              </p:par>
                              <p:par>
                                <p:cTn id="77" presetID="12" presetClass="entr" presetSubtype="4"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p:tgtEl>
                                          <p:spTgt spid="59"/>
                                        </p:tgtEl>
                                        <p:attrNameLst>
                                          <p:attrName>ppt_y</p:attrName>
                                        </p:attrNameLst>
                                      </p:cBhvr>
                                      <p:tavLst>
                                        <p:tav tm="0">
                                          <p:val>
                                            <p:strVal val="#ppt_y+#ppt_h*1.125000"/>
                                          </p:val>
                                        </p:tav>
                                        <p:tav tm="100000">
                                          <p:val>
                                            <p:strVal val="#ppt_y"/>
                                          </p:val>
                                        </p:tav>
                                      </p:tavLst>
                                    </p:anim>
                                    <p:animEffect transition="in" filter="wipe(up)">
                                      <p:cBhvr>
                                        <p:cTn id="80" dur="500"/>
                                        <p:tgtEl>
                                          <p:spTgt spid="59"/>
                                        </p:tgtEl>
                                      </p:cBhvr>
                                    </p:animEffect>
                                  </p:childTnLst>
                                </p:cTn>
                              </p:par>
                              <p:par>
                                <p:cTn id="81" presetID="12" presetClass="entr" presetSubtype="4"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p:tgtEl>
                                          <p:spTgt spid="57"/>
                                        </p:tgtEl>
                                        <p:attrNameLst>
                                          <p:attrName>ppt_y</p:attrName>
                                        </p:attrNameLst>
                                      </p:cBhvr>
                                      <p:tavLst>
                                        <p:tav tm="0">
                                          <p:val>
                                            <p:strVal val="#ppt_y+#ppt_h*1.125000"/>
                                          </p:val>
                                        </p:tav>
                                        <p:tav tm="100000">
                                          <p:val>
                                            <p:strVal val="#ppt_y"/>
                                          </p:val>
                                        </p:tav>
                                      </p:tavLst>
                                    </p:anim>
                                    <p:animEffect transition="in" filter="wipe(up)">
                                      <p:cBhvr>
                                        <p:cTn id="84" dur="500"/>
                                        <p:tgtEl>
                                          <p:spTgt spid="57"/>
                                        </p:tgtEl>
                                      </p:cBhvr>
                                    </p:animEffect>
                                  </p:childTnLst>
                                </p:cTn>
                              </p:par>
                              <p:par>
                                <p:cTn id="85" presetID="1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p:tgtEl>
                                          <p:spTgt spid="58"/>
                                        </p:tgtEl>
                                        <p:attrNameLst>
                                          <p:attrName>ppt_y</p:attrName>
                                        </p:attrNameLst>
                                      </p:cBhvr>
                                      <p:tavLst>
                                        <p:tav tm="0">
                                          <p:val>
                                            <p:strVal val="#ppt_y+#ppt_h*1.125000"/>
                                          </p:val>
                                        </p:tav>
                                        <p:tav tm="100000">
                                          <p:val>
                                            <p:strVal val="#ppt_y"/>
                                          </p:val>
                                        </p:tav>
                                      </p:tavLst>
                                    </p:anim>
                                    <p:animEffect transition="in" filter="wipe(up)">
                                      <p:cBhvr>
                                        <p:cTn id="88" dur="500"/>
                                        <p:tgtEl>
                                          <p:spTgt spid="58"/>
                                        </p:tgtEl>
                                      </p:cBhvr>
                                    </p:animEffect>
                                  </p:childTnLst>
                                </p:cTn>
                              </p:par>
                              <p:par>
                                <p:cTn id="89" presetID="12" presetClass="entr" presetSubtype="4"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p:tgtEl>
                                          <p:spTgt spid="62"/>
                                        </p:tgtEl>
                                        <p:attrNameLst>
                                          <p:attrName>ppt_y</p:attrName>
                                        </p:attrNameLst>
                                      </p:cBhvr>
                                      <p:tavLst>
                                        <p:tav tm="0">
                                          <p:val>
                                            <p:strVal val="#ppt_y+#ppt_h*1.125000"/>
                                          </p:val>
                                        </p:tav>
                                        <p:tav tm="100000">
                                          <p:val>
                                            <p:strVal val="#ppt_y"/>
                                          </p:val>
                                        </p:tav>
                                      </p:tavLst>
                                    </p:anim>
                                    <p:animEffect transition="in" filter="wipe(up)">
                                      <p:cBhvr>
                                        <p:cTn id="92" dur="500"/>
                                        <p:tgtEl>
                                          <p:spTgt spid="62"/>
                                        </p:tgtEl>
                                      </p:cBhvr>
                                    </p:animEffect>
                                  </p:childTnLst>
                                </p:cTn>
                              </p:par>
                              <p:par>
                                <p:cTn id="93" presetID="12" presetClass="entr" presetSubtype="4" fill="hold" nodeType="withEffect">
                                  <p:stCondLst>
                                    <p:cond delay="0"/>
                                  </p:stCondLst>
                                  <p:childTnLst>
                                    <p:set>
                                      <p:cBhvr>
                                        <p:cTn id="94" dur="1" fill="hold">
                                          <p:stCondLst>
                                            <p:cond delay="0"/>
                                          </p:stCondLst>
                                        </p:cTn>
                                        <p:tgtEl>
                                          <p:spTgt spid="61"/>
                                        </p:tgtEl>
                                        <p:attrNameLst>
                                          <p:attrName>style.visibility</p:attrName>
                                        </p:attrNameLst>
                                      </p:cBhvr>
                                      <p:to>
                                        <p:strVal val="visible"/>
                                      </p:to>
                                    </p:set>
                                    <p:anim calcmode="lin" valueType="num">
                                      <p:cBhvr additive="base">
                                        <p:cTn id="95" dur="500"/>
                                        <p:tgtEl>
                                          <p:spTgt spid="61"/>
                                        </p:tgtEl>
                                        <p:attrNameLst>
                                          <p:attrName>ppt_y</p:attrName>
                                        </p:attrNameLst>
                                      </p:cBhvr>
                                      <p:tavLst>
                                        <p:tav tm="0">
                                          <p:val>
                                            <p:strVal val="#ppt_y+#ppt_h*1.125000"/>
                                          </p:val>
                                        </p:tav>
                                        <p:tav tm="100000">
                                          <p:val>
                                            <p:strVal val="#ppt_y"/>
                                          </p:val>
                                        </p:tav>
                                      </p:tavLst>
                                    </p:anim>
                                    <p:animEffect transition="in" filter="wipe(up)">
                                      <p:cBhvr>
                                        <p:cTn id="96" dur="500"/>
                                        <p:tgtEl>
                                          <p:spTgt spid="61"/>
                                        </p:tgtEl>
                                      </p:cBhvr>
                                    </p:animEffect>
                                  </p:childTnLst>
                                </p:cTn>
                              </p:par>
                              <p:par>
                                <p:cTn id="97" presetID="12" presetClass="entr" presetSubtype="4"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p:tgtEl>
                                          <p:spTgt spid="60"/>
                                        </p:tgtEl>
                                        <p:attrNameLst>
                                          <p:attrName>ppt_y</p:attrName>
                                        </p:attrNameLst>
                                      </p:cBhvr>
                                      <p:tavLst>
                                        <p:tav tm="0">
                                          <p:val>
                                            <p:strVal val="#ppt_y+#ppt_h*1.125000"/>
                                          </p:val>
                                        </p:tav>
                                        <p:tav tm="100000">
                                          <p:val>
                                            <p:strVal val="#ppt_y"/>
                                          </p:val>
                                        </p:tav>
                                      </p:tavLst>
                                    </p:anim>
                                    <p:animEffect transition="in" filter="wipe(up)">
                                      <p:cBhvr>
                                        <p:cTn id="100" dur="500"/>
                                        <p:tgtEl>
                                          <p:spTgt spid="60"/>
                                        </p:tgtEl>
                                      </p:cBhvr>
                                    </p:animEffect>
                                  </p:childTnLst>
                                </p:cTn>
                              </p:par>
                              <p:par>
                                <p:cTn id="101" presetID="12" presetClass="entr" presetSubtype="4" fill="hold" nodeType="withEffect">
                                  <p:stCondLst>
                                    <p:cond delay="0"/>
                                  </p:stCondLst>
                                  <p:childTnLst>
                                    <p:set>
                                      <p:cBhvr>
                                        <p:cTn id="102" dur="1" fill="hold">
                                          <p:stCondLst>
                                            <p:cond delay="0"/>
                                          </p:stCondLst>
                                        </p:cTn>
                                        <p:tgtEl>
                                          <p:spTgt spid="63"/>
                                        </p:tgtEl>
                                        <p:attrNameLst>
                                          <p:attrName>style.visibility</p:attrName>
                                        </p:attrNameLst>
                                      </p:cBhvr>
                                      <p:to>
                                        <p:strVal val="visible"/>
                                      </p:to>
                                    </p:set>
                                    <p:anim calcmode="lin" valueType="num">
                                      <p:cBhvr additive="base">
                                        <p:cTn id="103" dur="500"/>
                                        <p:tgtEl>
                                          <p:spTgt spid="63"/>
                                        </p:tgtEl>
                                        <p:attrNameLst>
                                          <p:attrName>ppt_y</p:attrName>
                                        </p:attrNameLst>
                                      </p:cBhvr>
                                      <p:tavLst>
                                        <p:tav tm="0">
                                          <p:val>
                                            <p:strVal val="#ppt_y+#ppt_h*1.125000"/>
                                          </p:val>
                                        </p:tav>
                                        <p:tav tm="100000">
                                          <p:val>
                                            <p:strVal val="#ppt_y"/>
                                          </p:val>
                                        </p:tav>
                                      </p:tavLst>
                                    </p:anim>
                                    <p:animEffect transition="in" filter="wipe(up)">
                                      <p:cBhvr>
                                        <p:cTn id="104" dur="500"/>
                                        <p:tgtEl>
                                          <p:spTgt spid="63"/>
                                        </p:tgtEl>
                                      </p:cBhvr>
                                    </p:animEffect>
                                  </p:childTnLst>
                                </p:cTn>
                              </p:par>
                              <p:par>
                                <p:cTn id="105" presetID="12" presetClass="entr" presetSubtype="4" fill="hold" nodeType="with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additive="base">
                                        <p:cTn id="107" dur="500"/>
                                        <p:tgtEl>
                                          <p:spTgt spid="65"/>
                                        </p:tgtEl>
                                        <p:attrNameLst>
                                          <p:attrName>ppt_y</p:attrName>
                                        </p:attrNameLst>
                                      </p:cBhvr>
                                      <p:tavLst>
                                        <p:tav tm="0">
                                          <p:val>
                                            <p:strVal val="#ppt_y+#ppt_h*1.125000"/>
                                          </p:val>
                                        </p:tav>
                                        <p:tav tm="100000">
                                          <p:val>
                                            <p:strVal val="#ppt_y"/>
                                          </p:val>
                                        </p:tav>
                                      </p:tavLst>
                                    </p:anim>
                                    <p:animEffect transition="in" filter="wipe(up)">
                                      <p:cBhvr>
                                        <p:cTn id="108" dur="500"/>
                                        <p:tgtEl>
                                          <p:spTgt spid="65"/>
                                        </p:tgtEl>
                                      </p:cBhvr>
                                    </p:animEffect>
                                  </p:childTnLst>
                                </p:cTn>
                              </p:par>
                              <p:par>
                                <p:cTn id="109" presetID="12" presetClass="entr" presetSubtype="4" fill="hold" nodeType="with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additive="base">
                                        <p:cTn id="111" dur="500"/>
                                        <p:tgtEl>
                                          <p:spTgt spid="64"/>
                                        </p:tgtEl>
                                        <p:attrNameLst>
                                          <p:attrName>ppt_y</p:attrName>
                                        </p:attrNameLst>
                                      </p:cBhvr>
                                      <p:tavLst>
                                        <p:tav tm="0">
                                          <p:val>
                                            <p:strVal val="#ppt_y+#ppt_h*1.125000"/>
                                          </p:val>
                                        </p:tav>
                                        <p:tav tm="100000">
                                          <p:val>
                                            <p:strVal val="#ppt_y"/>
                                          </p:val>
                                        </p:tav>
                                      </p:tavLst>
                                    </p:anim>
                                    <p:animEffect transition="in" filter="wipe(up)">
                                      <p:cBhvr>
                                        <p:cTn id="1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8" grpId="0"/>
      <p:bldP spid="46" grpId="0" animBg="1"/>
      <p:bldP spid="47" grpId="0" animBg="1"/>
      <p:bldP spid="52"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7" name="Picture 2" descr="Teacher talking with her student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642" y="1787010"/>
            <a:ext cx="5150362" cy="442635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61391E4-E533-DCFA-6B39-478F1D270B5D}"/>
              </a:ext>
            </a:extLst>
          </p:cNvPr>
          <p:cNvGrpSpPr/>
          <p:nvPr/>
        </p:nvGrpSpPr>
        <p:grpSpPr>
          <a:xfrm>
            <a:off x="2482263" y="0"/>
            <a:ext cx="7193902" cy="1832519"/>
            <a:chOff x="3324715" y="7922107"/>
            <a:chExt cx="7193902" cy="1832519"/>
          </a:xfrm>
        </p:grpSpPr>
        <p:sp>
          <p:nvSpPr>
            <p:cNvPr id="29" name="TextBox 2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trước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lớp</a:t>
              </a:r>
              <a:endParaRPr lang="en-US" sz="213200" dirty="0">
                <a:ln w="295275">
                  <a:solidFill>
                    <a:schemeClr val="bg1"/>
                  </a:solidFill>
                </a:ln>
                <a:latin typeface="SVN-Poky's" panose="020B0606040200020203" pitchFamily="34" charset="0"/>
              </a:endParaRPr>
            </a:p>
          </p:txBody>
        </p:sp>
        <p:sp>
          <p:nvSpPr>
            <p:cNvPr id="30" name="TextBox 2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47" name="Rectangle: Rounded Corners 21">
            <a:extLst>
              <a:ext uri="{FF2B5EF4-FFF2-40B4-BE49-F238E27FC236}">
                <a16:creationId xmlns:a16="http://schemas.microsoft.com/office/drawing/2014/main" id="{3A5A3F52-ECC0-85A8-3F79-EC2AF049D397}"/>
              </a:ext>
            </a:extLst>
          </p:cNvPr>
          <p:cNvSpPr/>
          <p:nvPr/>
        </p:nvSpPr>
        <p:spPr>
          <a:xfrm>
            <a:off x="5476183" y="2464096"/>
            <a:ext cx="6715816" cy="2440413"/>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51" name="Picture 7">
            <a:extLst>
              <a:ext uri="{FF2B5EF4-FFF2-40B4-BE49-F238E27FC236}">
                <a16:creationId xmlns:a16="http://schemas.microsoft.com/office/drawing/2014/main" id="{E0E01F48-C00F-088F-1CD6-43F831F8C5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92878" y="2090021"/>
            <a:ext cx="2999488" cy="854128"/>
          </a:xfrm>
          <a:prstGeom prst="rect">
            <a:avLst/>
          </a:prstGeom>
        </p:spPr>
      </p:pic>
      <p:sp>
        <p:nvSpPr>
          <p:cNvPr id="52" name="TextBox 51"/>
          <p:cNvSpPr txBox="1"/>
          <p:nvPr/>
        </p:nvSpPr>
        <p:spPr>
          <a:xfrm>
            <a:off x="7001305" y="2118188"/>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53" name="TextBox 52"/>
          <p:cNvSpPr txBox="1"/>
          <p:nvPr/>
        </p:nvSpPr>
        <p:spPr>
          <a:xfrm>
            <a:off x="5915188" y="2885979"/>
            <a:ext cx="5849053" cy="1754326"/>
          </a:xfrm>
          <a:prstGeom prst="rect">
            <a:avLst/>
          </a:prstGeom>
          <a:noFill/>
        </p:spPr>
        <p:txBody>
          <a:bodyPr wrap="square" rtlCol="0">
            <a:spAutoFit/>
          </a:bodyPr>
          <a:lstStyle/>
          <a:p>
            <a:r>
              <a:rPr lang="en-US" sz="3600" dirty="0" err="1"/>
              <a:t>Đọc</a:t>
            </a:r>
            <a:r>
              <a:rPr lang="en-US" sz="3600" dirty="0"/>
              <a:t> </a:t>
            </a:r>
            <a:r>
              <a:rPr lang="en-US" sz="3600" dirty="0" err="1"/>
              <a:t>đúng</a:t>
            </a:r>
            <a:r>
              <a:rPr lang="en-US" sz="3600" dirty="0"/>
              <a:t>.</a:t>
            </a:r>
          </a:p>
          <a:p>
            <a:pPr algn="just"/>
            <a:r>
              <a:rPr lang="en-US" sz="3600" dirty="0" err="1"/>
              <a:t>Đọc</a:t>
            </a:r>
            <a:r>
              <a:rPr lang="en-US" sz="3600" dirty="0"/>
              <a:t> to, </a:t>
            </a:r>
            <a:r>
              <a:rPr lang="en-US" sz="3600" dirty="0" err="1"/>
              <a:t>rõ</a:t>
            </a:r>
            <a:r>
              <a:rPr lang="en-US" sz="3600" dirty="0"/>
              <a:t>.</a:t>
            </a:r>
          </a:p>
          <a:p>
            <a:pPr algn="just"/>
            <a:r>
              <a:rPr lang="en-US" sz="3600" dirty="0" err="1"/>
              <a:t>Đọc</a:t>
            </a:r>
            <a:r>
              <a:rPr lang="en-US" sz="3600" dirty="0"/>
              <a:t> </a:t>
            </a:r>
            <a:r>
              <a:rPr lang="en-US" sz="3600" dirty="0" err="1"/>
              <a:t>ngắt</a:t>
            </a:r>
            <a:r>
              <a:rPr lang="en-US" sz="3600" dirty="0"/>
              <a:t>, </a:t>
            </a:r>
            <a:r>
              <a:rPr lang="en-US" sz="3600" dirty="0" err="1"/>
              <a:t>nghỉ</a:t>
            </a:r>
            <a:r>
              <a:rPr lang="en-US" sz="3600" dirty="0"/>
              <a:t> </a:t>
            </a:r>
            <a:r>
              <a:rPr lang="en-US" sz="3600" dirty="0" err="1"/>
              <a:t>đúng</a:t>
            </a:r>
            <a:r>
              <a:rPr lang="en-US" sz="3600" dirty="0"/>
              <a:t> </a:t>
            </a:r>
            <a:r>
              <a:rPr lang="en-US" sz="3600" dirty="0" err="1"/>
              <a:t>chỗ</a:t>
            </a:r>
            <a:r>
              <a:rPr lang="en-US" sz="3600" dirty="0"/>
              <a:t>.</a:t>
            </a:r>
          </a:p>
        </p:txBody>
      </p:sp>
      <p:pic>
        <p:nvPicPr>
          <p:cNvPr id="54"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5519406" y="2942146"/>
            <a:ext cx="341820" cy="5030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5519406" y="3537110"/>
            <a:ext cx="341820" cy="5030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5476183" y="4146282"/>
            <a:ext cx="484268" cy="5564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47901" y="2979529"/>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3521" y="2979529"/>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002" y="2984023"/>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47901" y="3546492"/>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3521" y="3546492"/>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002" y="3550986"/>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635059" y="4138288"/>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3391" y="4138288"/>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71794" y="4146282"/>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ducation cartoon retro set"/>
          <p:cNvPicPr>
            <a:picLocks noChangeAspect="1" noChangeArrowheads="1"/>
          </p:cNvPicPr>
          <p:nvPr/>
        </p:nvPicPr>
        <p:blipFill rotWithShape="1">
          <a:blip r:embed="rId11">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4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ppt_y</p:attrName>
                                        </p:attrNameLst>
                                      </p:cBhvr>
                                      <p:tavLst>
                                        <p:tav tm="0">
                                          <p:val>
                                            <p:strVal val="#ppt_y+#ppt_h*1.125000"/>
                                          </p:val>
                                        </p:tav>
                                        <p:tav tm="100000">
                                          <p:val>
                                            <p:strVal val="#ppt_y"/>
                                          </p:val>
                                        </p:tav>
                                      </p:tavLst>
                                    </p:anim>
                                    <p:animEffect transition="in" filter="wipe(up)">
                                      <p:cBhvr>
                                        <p:cTn id="12" dur="500"/>
                                        <p:tgtEl>
                                          <p:spTgt spid="47"/>
                                        </p:tgtEl>
                                      </p:cBhvr>
                                    </p:animEffect>
                                  </p:childTnLst>
                                </p:cTn>
                              </p:par>
                              <p:par>
                                <p:cTn id="13" presetID="1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p:tgtEl>
                                          <p:spTgt spid="51"/>
                                        </p:tgtEl>
                                        <p:attrNameLst>
                                          <p:attrName>ppt_y</p:attrName>
                                        </p:attrNameLst>
                                      </p:cBhvr>
                                      <p:tavLst>
                                        <p:tav tm="0">
                                          <p:val>
                                            <p:strVal val="#ppt_y+#ppt_h*1.125000"/>
                                          </p:val>
                                        </p:tav>
                                        <p:tav tm="100000">
                                          <p:val>
                                            <p:strVal val="#ppt_y"/>
                                          </p:val>
                                        </p:tav>
                                      </p:tavLst>
                                    </p:anim>
                                    <p:animEffect transition="in" filter="wipe(up)">
                                      <p:cBhvr>
                                        <p:cTn id="16" dur="500"/>
                                        <p:tgtEl>
                                          <p:spTgt spid="5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p:tgtEl>
                                          <p:spTgt spid="52"/>
                                        </p:tgtEl>
                                        <p:attrNameLst>
                                          <p:attrName>ppt_y</p:attrName>
                                        </p:attrNameLst>
                                      </p:cBhvr>
                                      <p:tavLst>
                                        <p:tav tm="0">
                                          <p:val>
                                            <p:strVal val="#ppt_y+#ppt_h*1.125000"/>
                                          </p:val>
                                        </p:tav>
                                        <p:tav tm="100000">
                                          <p:val>
                                            <p:strVal val="#ppt_y"/>
                                          </p:val>
                                        </p:tav>
                                      </p:tavLst>
                                    </p:anim>
                                    <p:animEffect transition="in" filter="wipe(up)">
                                      <p:cBhvr>
                                        <p:cTn id="20" dur="500"/>
                                        <p:tgtEl>
                                          <p:spTgt spid="52"/>
                                        </p:tgtEl>
                                      </p:cBhvr>
                                    </p:animEffect>
                                  </p:childTnLst>
                                </p:cTn>
                              </p:par>
                              <p:par>
                                <p:cTn id="21" presetID="1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p:tgtEl>
                                          <p:spTgt spid="56"/>
                                        </p:tgtEl>
                                        <p:attrNameLst>
                                          <p:attrName>ppt_y</p:attrName>
                                        </p:attrNameLst>
                                      </p:cBhvr>
                                      <p:tavLst>
                                        <p:tav tm="0">
                                          <p:val>
                                            <p:strVal val="#ppt_y+#ppt_h*1.125000"/>
                                          </p:val>
                                        </p:tav>
                                        <p:tav tm="100000">
                                          <p:val>
                                            <p:strVal val="#ppt_y"/>
                                          </p:val>
                                        </p:tav>
                                      </p:tavLst>
                                    </p:anim>
                                    <p:animEffect transition="in" filter="wipe(up)">
                                      <p:cBhvr>
                                        <p:cTn id="24" dur="500"/>
                                        <p:tgtEl>
                                          <p:spTgt spid="56"/>
                                        </p:tgtEl>
                                      </p:cBhvr>
                                    </p:animEffect>
                                  </p:childTnLst>
                                </p:cTn>
                              </p:par>
                              <p:par>
                                <p:cTn id="25" presetID="1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p:tgtEl>
                                          <p:spTgt spid="54"/>
                                        </p:tgtEl>
                                        <p:attrNameLst>
                                          <p:attrName>ppt_y</p:attrName>
                                        </p:attrNameLst>
                                      </p:cBhvr>
                                      <p:tavLst>
                                        <p:tav tm="0">
                                          <p:val>
                                            <p:strVal val="#ppt_y+#ppt_h*1.125000"/>
                                          </p:val>
                                        </p:tav>
                                        <p:tav tm="100000">
                                          <p:val>
                                            <p:strVal val="#ppt_y"/>
                                          </p:val>
                                        </p:tav>
                                      </p:tavLst>
                                    </p:anim>
                                    <p:animEffect transition="in" filter="wipe(up)">
                                      <p:cBhvr>
                                        <p:cTn id="28" dur="500"/>
                                        <p:tgtEl>
                                          <p:spTgt spid="54"/>
                                        </p:tgtEl>
                                      </p:cBhvr>
                                    </p:animEffect>
                                  </p:childTnLst>
                                </p:cTn>
                              </p:par>
                              <p:par>
                                <p:cTn id="29" presetID="1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p:tgtEl>
                                          <p:spTgt spid="55"/>
                                        </p:tgtEl>
                                        <p:attrNameLst>
                                          <p:attrName>ppt_y</p:attrName>
                                        </p:attrNameLst>
                                      </p:cBhvr>
                                      <p:tavLst>
                                        <p:tav tm="0">
                                          <p:val>
                                            <p:strVal val="#ppt_y+#ppt_h*1.125000"/>
                                          </p:val>
                                        </p:tav>
                                        <p:tav tm="100000">
                                          <p:val>
                                            <p:strVal val="#ppt_y"/>
                                          </p:val>
                                        </p:tav>
                                      </p:tavLst>
                                    </p:anim>
                                    <p:animEffect transition="in" filter="wipe(up)">
                                      <p:cBhvr>
                                        <p:cTn id="32" dur="500"/>
                                        <p:tgtEl>
                                          <p:spTgt spid="5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p:tgtEl>
                                          <p:spTgt spid="53"/>
                                        </p:tgtEl>
                                        <p:attrNameLst>
                                          <p:attrName>ppt_y</p:attrName>
                                        </p:attrNameLst>
                                      </p:cBhvr>
                                      <p:tavLst>
                                        <p:tav tm="0">
                                          <p:val>
                                            <p:strVal val="#ppt_y+#ppt_h*1.125000"/>
                                          </p:val>
                                        </p:tav>
                                        <p:tav tm="100000">
                                          <p:val>
                                            <p:strVal val="#ppt_y"/>
                                          </p:val>
                                        </p:tav>
                                      </p:tavLst>
                                    </p:anim>
                                    <p:animEffect transition="in" filter="wipe(up)">
                                      <p:cBhvr>
                                        <p:cTn id="36" dur="500"/>
                                        <p:tgtEl>
                                          <p:spTgt spid="53"/>
                                        </p:tgtEl>
                                      </p:cBhvr>
                                    </p:animEffect>
                                  </p:childTnLst>
                                </p:cTn>
                              </p:par>
                              <p:par>
                                <p:cTn id="37" presetID="12" presetClass="entr" presetSubtype="4"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p:tgtEl>
                                          <p:spTgt spid="59"/>
                                        </p:tgtEl>
                                        <p:attrNameLst>
                                          <p:attrName>ppt_y</p:attrName>
                                        </p:attrNameLst>
                                      </p:cBhvr>
                                      <p:tavLst>
                                        <p:tav tm="0">
                                          <p:val>
                                            <p:strVal val="#ppt_y+#ppt_h*1.125000"/>
                                          </p:val>
                                        </p:tav>
                                        <p:tav tm="100000">
                                          <p:val>
                                            <p:strVal val="#ppt_y"/>
                                          </p:val>
                                        </p:tav>
                                      </p:tavLst>
                                    </p:anim>
                                    <p:animEffect transition="in" filter="wipe(up)">
                                      <p:cBhvr>
                                        <p:cTn id="40" dur="500"/>
                                        <p:tgtEl>
                                          <p:spTgt spid="59"/>
                                        </p:tgtEl>
                                      </p:cBhvr>
                                    </p:animEffect>
                                  </p:childTnLst>
                                </p:cTn>
                              </p:par>
                              <p:par>
                                <p:cTn id="41" presetID="1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p:tgtEl>
                                          <p:spTgt spid="57"/>
                                        </p:tgtEl>
                                        <p:attrNameLst>
                                          <p:attrName>ppt_y</p:attrName>
                                        </p:attrNameLst>
                                      </p:cBhvr>
                                      <p:tavLst>
                                        <p:tav tm="0">
                                          <p:val>
                                            <p:strVal val="#ppt_y+#ppt_h*1.125000"/>
                                          </p:val>
                                        </p:tav>
                                        <p:tav tm="100000">
                                          <p:val>
                                            <p:strVal val="#ppt_y"/>
                                          </p:val>
                                        </p:tav>
                                      </p:tavLst>
                                    </p:anim>
                                    <p:animEffect transition="in" filter="wipe(up)">
                                      <p:cBhvr>
                                        <p:cTn id="44" dur="500"/>
                                        <p:tgtEl>
                                          <p:spTgt spid="57"/>
                                        </p:tgtEl>
                                      </p:cBhvr>
                                    </p:animEffect>
                                  </p:childTnLst>
                                </p:cTn>
                              </p:par>
                              <p:par>
                                <p:cTn id="45" presetID="12" presetClass="entr" presetSubtype="4"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p:tgtEl>
                                          <p:spTgt spid="58"/>
                                        </p:tgtEl>
                                        <p:attrNameLst>
                                          <p:attrName>ppt_y</p:attrName>
                                        </p:attrNameLst>
                                      </p:cBhvr>
                                      <p:tavLst>
                                        <p:tav tm="0">
                                          <p:val>
                                            <p:strVal val="#ppt_y+#ppt_h*1.125000"/>
                                          </p:val>
                                        </p:tav>
                                        <p:tav tm="100000">
                                          <p:val>
                                            <p:strVal val="#ppt_y"/>
                                          </p:val>
                                        </p:tav>
                                      </p:tavLst>
                                    </p:anim>
                                    <p:animEffect transition="in" filter="wipe(up)">
                                      <p:cBhvr>
                                        <p:cTn id="48" dur="500"/>
                                        <p:tgtEl>
                                          <p:spTgt spid="58"/>
                                        </p:tgtEl>
                                      </p:cBhvr>
                                    </p:animEffect>
                                  </p:childTnLst>
                                </p:cTn>
                              </p:par>
                              <p:par>
                                <p:cTn id="49" presetID="12" presetClass="entr" presetSubtype="4"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p:tgtEl>
                                          <p:spTgt spid="62"/>
                                        </p:tgtEl>
                                        <p:attrNameLst>
                                          <p:attrName>ppt_y</p:attrName>
                                        </p:attrNameLst>
                                      </p:cBhvr>
                                      <p:tavLst>
                                        <p:tav tm="0">
                                          <p:val>
                                            <p:strVal val="#ppt_y+#ppt_h*1.125000"/>
                                          </p:val>
                                        </p:tav>
                                        <p:tav tm="100000">
                                          <p:val>
                                            <p:strVal val="#ppt_y"/>
                                          </p:val>
                                        </p:tav>
                                      </p:tavLst>
                                    </p:anim>
                                    <p:animEffect transition="in" filter="wipe(up)">
                                      <p:cBhvr>
                                        <p:cTn id="52" dur="500"/>
                                        <p:tgtEl>
                                          <p:spTgt spid="62"/>
                                        </p:tgtEl>
                                      </p:cBhvr>
                                    </p:animEffect>
                                  </p:childTnLst>
                                </p:cTn>
                              </p:par>
                              <p:par>
                                <p:cTn id="53" presetID="12" presetClass="entr" presetSubtype="4"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p:tgtEl>
                                          <p:spTgt spid="61"/>
                                        </p:tgtEl>
                                        <p:attrNameLst>
                                          <p:attrName>ppt_y</p:attrName>
                                        </p:attrNameLst>
                                      </p:cBhvr>
                                      <p:tavLst>
                                        <p:tav tm="0">
                                          <p:val>
                                            <p:strVal val="#ppt_y+#ppt_h*1.125000"/>
                                          </p:val>
                                        </p:tav>
                                        <p:tav tm="100000">
                                          <p:val>
                                            <p:strVal val="#ppt_y"/>
                                          </p:val>
                                        </p:tav>
                                      </p:tavLst>
                                    </p:anim>
                                    <p:animEffect transition="in" filter="wipe(up)">
                                      <p:cBhvr>
                                        <p:cTn id="56" dur="500"/>
                                        <p:tgtEl>
                                          <p:spTgt spid="61"/>
                                        </p:tgtEl>
                                      </p:cBhvr>
                                    </p:animEffect>
                                  </p:childTnLst>
                                </p:cTn>
                              </p:par>
                              <p:par>
                                <p:cTn id="57" presetID="12" presetClass="entr" presetSubtype="4"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p:tgtEl>
                                          <p:spTgt spid="60"/>
                                        </p:tgtEl>
                                        <p:attrNameLst>
                                          <p:attrName>ppt_y</p:attrName>
                                        </p:attrNameLst>
                                      </p:cBhvr>
                                      <p:tavLst>
                                        <p:tav tm="0">
                                          <p:val>
                                            <p:strVal val="#ppt_y+#ppt_h*1.125000"/>
                                          </p:val>
                                        </p:tav>
                                        <p:tav tm="100000">
                                          <p:val>
                                            <p:strVal val="#ppt_y"/>
                                          </p:val>
                                        </p:tav>
                                      </p:tavLst>
                                    </p:anim>
                                    <p:animEffect transition="in" filter="wipe(up)">
                                      <p:cBhvr>
                                        <p:cTn id="60" dur="500"/>
                                        <p:tgtEl>
                                          <p:spTgt spid="60"/>
                                        </p:tgtEl>
                                      </p:cBhvr>
                                    </p:animEffect>
                                  </p:childTnLst>
                                </p:cTn>
                              </p:par>
                              <p:par>
                                <p:cTn id="61" presetID="12" presetClass="entr" presetSubtype="4"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p:tgtEl>
                                          <p:spTgt spid="63"/>
                                        </p:tgtEl>
                                        <p:attrNameLst>
                                          <p:attrName>ppt_y</p:attrName>
                                        </p:attrNameLst>
                                      </p:cBhvr>
                                      <p:tavLst>
                                        <p:tav tm="0">
                                          <p:val>
                                            <p:strVal val="#ppt_y+#ppt_h*1.125000"/>
                                          </p:val>
                                        </p:tav>
                                        <p:tav tm="100000">
                                          <p:val>
                                            <p:strVal val="#ppt_y"/>
                                          </p:val>
                                        </p:tav>
                                      </p:tavLst>
                                    </p:anim>
                                    <p:animEffect transition="in" filter="wipe(up)">
                                      <p:cBhvr>
                                        <p:cTn id="64" dur="500"/>
                                        <p:tgtEl>
                                          <p:spTgt spid="63"/>
                                        </p:tgtEl>
                                      </p:cBhvr>
                                    </p:animEffect>
                                  </p:childTnLst>
                                </p:cTn>
                              </p:par>
                              <p:par>
                                <p:cTn id="65" presetID="12" presetClass="entr" presetSubtype="4"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p:tgtEl>
                                          <p:spTgt spid="65"/>
                                        </p:tgtEl>
                                        <p:attrNameLst>
                                          <p:attrName>ppt_y</p:attrName>
                                        </p:attrNameLst>
                                      </p:cBhvr>
                                      <p:tavLst>
                                        <p:tav tm="0">
                                          <p:val>
                                            <p:strVal val="#ppt_y+#ppt_h*1.125000"/>
                                          </p:val>
                                        </p:tav>
                                        <p:tav tm="100000">
                                          <p:val>
                                            <p:strVal val="#ppt_y"/>
                                          </p:val>
                                        </p:tav>
                                      </p:tavLst>
                                    </p:anim>
                                    <p:animEffect transition="in" filter="wipe(up)">
                                      <p:cBhvr>
                                        <p:cTn id="68" dur="500"/>
                                        <p:tgtEl>
                                          <p:spTgt spid="65"/>
                                        </p:tgtEl>
                                      </p:cBhvr>
                                    </p:animEffect>
                                  </p:childTnLst>
                                </p:cTn>
                              </p:par>
                              <p:par>
                                <p:cTn id="69" presetID="12" presetClass="entr" presetSubtype="4"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p:tgtEl>
                                          <p:spTgt spid="64"/>
                                        </p:tgtEl>
                                        <p:attrNameLst>
                                          <p:attrName>ppt_y</p:attrName>
                                        </p:attrNameLst>
                                      </p:cBhvr>
                                      <p:tavLst>
                                        <p:tav tm="0">
                                          <p:val>
                                            <p:strVal val="#ppt_y+#ppt_h*1.125000"/>
                                          </p:val>
                                        </p:tav>
                                        <p:tav tm="100000">
                                          <p:val>
                                            <p:strVal val="#ppt_y"/>
                                          </p:val>
                                        </p:tav>
                                      </p:tavLst>
                                    </p:anim>
                                    <p:animEffect transition="in" filter="wipe(up)">
                                      <p:cBhvr>
                                        <p:cTn id="7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loud 5"/>
          <p:cNvSpPr/>
          <p:nvPr/>
        </p:nvSpPr>
        <p:spPr>
          <a:xfrm>
            <a:off x="3158836" y="748145"/>
            <a:ext cx="6769713" cy="3923607"/>
          </a:xfrm>
          <a:prstGeom prst="cloud">
            <a:avLst/>
          </a:prstGeom>
          <a:solidFill>
            <a:schemeClr val="bg1"/>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B1C5AC-42CC-1F77-81F2-B3F5AEBEC61D}"/>
              </a:ext>
            </a:extLst>
          </p:cNvPr>
          <p:cNvSpPr txBox="1"/>
          <p:nvPr/>
        </p:nvSpPr>
        <p:spPr>
          <a:xfrm>
            <a:off x="3248699" y="1276618"/>
            <a:ext cx="6589986"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96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96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9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496794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9000" b="-1000"/>
          </a:stretch>
        </a:blipFill>
        <a:effectLst/>
      </p:bgPr>
    </p:bg>
    <p:spTree>
      <p:nvGrpSpPr>
        <p:cNvPr id="1" name=""/>
        <p:cNvGrpSpPr/>
        <p:nvPr/>
      </p:nvGrpSpPr>
      <p:grpSpPr>
        <a:xfrm>
          <a:off x="0" y="0"/>
          <a:ext cx="0" cy="0"/>
          <a:chOff x="0" y="0"/>
          <a:chExt cx="0" cy="0"/>
        </a:xfrm>
      </p:grpSpPr>
      <p:sp>
        <p:nvSpPr>
          <p:cNvPr id="4" name="Rectangle 3"/>
          <p:cNvSpPr/>
          <p:nvPr/>
        </p:nvSpPr>
        <p:spPr>
          <a:xfrm>
            <a:off x="2433803" y="331074"/>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16089" y="285095"/>
            <a:ext cx="4713890" cy="1723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37793" y="698939"/>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7040" y="559617"/>
            <a:ext cx="7252138" cy="1056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03256" y="537339"/>
            <a:ext cx="3594538" cy="1195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69779" y="987972"/>
            <a:ext cx="6006662"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41178" y="367317"/>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33851" y="2354313"/>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58054" y="4335516"/>
            <a:ext cx="5218387" cy="367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B1C5AC-42CC-1F77-81F2-B3F5AEBEC61D}"/>
              </a:ext>
            </a:extLst>
          </p:cNvPr>
          <p:cNvSpPr txBox="1"/>
          <p:nvPr/>
        </p:nvSpPr>
        <p:spPr>
          <a:xfrm>
            <a:off x="2595499" y="114694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11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CHÚC</a:t>
            </a:r>
            <a:r>
              <a:rPr lang="en-US" sz="80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MỪNG</a:t>
            </a:r>
            <a:endParaRPr lang="en-US" sz="11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pic>
        <p:nvPicPr>
          <p:cNvPr id="16" name="Nhac-trao-bang-khen-trao-giai-thuo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572858" y="3962395"/>
            <a:ext cx="410765" cy="410765"/>
          </a:xfrm>
          <a:prstGeom prst="rect">
            <a:avLst/>
          </a:prstGeom>
        </p:spPr>
      </p:pic>
      <p:pic>
        <p:nvPicPr>
          <p:cNvPr id="17" name="Picture 16" descr="Exploding party popper on white background, 3d paper ar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1162" y="2774995"/>
            <a:ext cx="2282592" cy="2282592"/>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4098" name="TextBox1" r:id="rId4" imgW="5057640" imgH="1076400"/>
        </mc:Choice>
        <mc:Fallback>
          <p:control name="TextBox1" r:id="rId4" imgW="5057640" imgH="1076400">
            <p:pic>
              <p:nvPicPr>
                <p:cNvPr id="14"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702925" y="1911832"/>
                  <a:ext cx="5060731" cy="1079411"/>
                </a:xfrm>
                <a:prstGeom prst="rect">
                  <a:avLst/>
                </a:prstGeom>
              </p:spPr>
            </p:pic>
          </p:control>
        </mc:Fallback>
      </mc:AlternateContent>
    </p:controls>
    <p:extLst>
      <p:ext uri="{BB962C8B-B14F-4D97-AF65-F5344CB8AC3E}">
        <p14:creationId xmlns:p14="http://schemas.microsoft.com/office/powerpoint/2010/main" val="4096205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6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0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1391E4-E533-DCFA-6B39-478F1D270B5D}"/>
              </a:ext>
            </a:extLst>
          </p:cNvPr>
          <p:cNvGrpSpPr/>
          <p:nvPr/>
        </p:nvGrpSpPr>
        <p:grpSpPr>
          <a:xfrm>
            <a:off x="2639393" y="3245077"/>
            <a:ext cx="7193902" cy="1815882"/>
            <a:chOff x="4396770" y="8135998"/>
            <a:chExt cx="7193902" cy="1815882"/>
          </a:xfrm>
        </p:grpSpPr>
        <p:sp>
          <p:nvSpPr>
            <p:cNvPr id="4" name="TextBox 3">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7200" dirty="0">
                <a:ln w="295275">
                  <a:solidFill>
                    <a:schemeClr val="bg1"/>
                  </a:solidFill>
                </a:ln>
                <a:latin typeface="SVN-Poky's" panose="020B0606040200020203" pitchFamily="34" charset="0"/>
              </a:endParaRPr>
            </a:p>
            <a:p>
              <a:pPr algn="ctr">
                <a:lnSpc>
                  <a:spcPct val="80000"/>
                </a:lnSpc>
              </a:pPr>
              <a:r>
                <a:rPr lang="en-US" sz="7200" dirty="0" err="1">
                  <a:ln w="295275">
                    <a:solidFill>
                      <a:schemeClr val="bg1"/>
                    </a:solidFill>
                  </a:ln>
                  <a:latin typeface="SVN-Poky's" panose="020B0606040200020203" pitchFamily="34" charset="0"/>
                </a:rPr>
                <a:t>KHỞI</a:t>
              </a:r>
              <a:r>
                <a:rPr lang="en-US" sz="7200" dirty="0">
                  <a:ln w="295275">
                    <a:solidFill>
                      <a:schemeClr val="bg1"/>
                    </a:solidFill>
                  </a:ln>
                  <a:latin typeface="SVN-Poky's" panose="020B0606040200020203" pitchFamily="34" charset="0"/>
                </a:rPr>
                <a:t> </a:t>
              </a:r>
              <a:r>
                <a:rPr lang="en-US" sz="7200" dirty="0" err="1">
                  <a:ln w="295275">
                    <a:solidFill>
                      <a:schemeClr val="bg1"/>
                    </a:solidFill>
                  </a:ln>
                  <a:latin typeface="SVN-Poky's" panose="020B0606040200020203" pitchFamily="34" charset="0"/>
                </a:rPr>
                <a:t>ĐỘNG</a:t>
              </a:r>
              <a:endParaRPr lang="en-US" sz="7200" dirty="0">
                <a:ln w="29527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K</a:t>
              </a:r>
              <a:r>
                <a:rPr lang="en-US" sz="72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2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en-US" sz="7200" b="1" dirty="0" err="1">
                  <a:ln w="28575">
                    <a:solidFill>
                      <a:srgbClr val="002060"/>
                    </a:solidFill>
                    <a:prstDash val="solid"/>
                  </a:ln>
                  <a:solidFill>
                    <a:srgbClr val="3366FF"/>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FF9966"/>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7200" b="1" dirty="0" err="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en-US" sz="72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7200" b="1" dirty="0" err="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G</a:t>
              </a:r>
              <a:endParaRPr lang="en-US"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3049164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2" name="Picture 2" descr="Education cartoon retro set"/>
          <p:cNvPicPr>
            <a:picLocks noChangeAspect="1" noChangeArrowheads="1"/>
          </p:cNvPicPr>
          <p:nvPr/>
        </p:nvPicPr>
        <p:blipFill rotWithShape="1">
          <a:blip r:embed="rId3">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0748713" y="5826307"/>
            <a:ext cx="1217842" cy="10443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te girl read book cartoon character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0" b="100000" l="0" r="98882">
                        <a14:foregroundMark x1="40096" y1="61600" x2="40096" y2="61600"/>
                        <a14:foregroundMark x1="35304" y1="51800" x2="35304" y2="51800"/>
                        <a14:foregroundMark x1="30511" y1="62600" x2="30511" y2="62600"/>
                        <a14:foregroundMark x1="28594" y1="59200" x2="28594" y2="59200"/>
                        <a14:foregroundMark x1="12460" y1="51200" x2="12460" y2="51200"/>
                        <a14:foregroundMark x1="26358" y1="23200" x2="26358" y2="23200"/>
                        <a14:foregroundMark x1="38658" y1="60200" x2="38658" y2="60200"/>
                        <a14:foregroundMark x1="35304" y1="52200" x2="38339" y2="65800"/>
                        <a14:foregroundMark x1="42812" y1="55400" x2="42812" y2="55400"/>
                        <a14:foregroundMark x1="38179" y1="73200" x2="38179" y2="73200"/>
                        <a14:foregroundMark x1="58466" y1="61000" x2="58466" y2="61000"/>
                        <a14:foregroundMark x1="55591" y1="58200" x2="55591" y2="58200"/>
                        <a14:foregroundMark x1="55591" y1="59800" x2="55591" y2="59800"/>
                        <a14:foregroundMark x1="78754" y1="29200" x2="78754" y2="29200"/>
                        <a14:foregroundMark x1="69010" y1="36200" x2="76358" y2="44600"/>
                        <a14:foregroundMark x1="74281" y1="29200" x2="74281" y2="29200"/>
                        <a14:foregroundMark x1="74281" y1="29200" x2="75240" y2="33400"/>
                        <a14:foregroundMark x1="76358" y1="57800" x2="76358" y2="57800"/>
                        <a14:foregroundMark x1="79872" y1="54600" x2="77476" y2="65800"/>
                        <a14:foregroundMark x1="69010" y1="62600" x2="69010" y2="62600"/>
                        <a14:foregroundMark x1="69649" y1="63400" x2="73003" y2="64000"/>
                        <a14:foregroundMark x1="75240" y1="57800" x2="75240" y2="57800"/>
                        <a14:foregroundMark x1="73163" y1="58400" x2="75240" y2="65800"/>
                        <a14:foregroundMark x1="67412" y1="57400" x2="69010" y2="61600"/>
                        <a14:foregroundMark x1="72684" y1="38600" x2="72684" y2="38600"/>
                        <a14:foregroundMark x1="70767" y1="33400" x2="73163" y2="50400"/>
                        <a14:foregroundMark x1="83546" y1="35400" x2="78754" y2="44200"/>
                        <a14:foregroundMark x1="88818" y1="33600" x2="88818" y2="33600"/>
                        <a14:foregroundMark x1="87380" y1="27400" x2="83227" y2="44600"/>
                        <a14:foregroundMark x1="65176" y1="33600" x2="67093" y2="39200"/>
                        <a14:foregroundMark x1="40256" y1="56800" x2="41374" y2="64000"/>
                        <a14:foregroundMark x1="11821" y1="47600" x2="14058" y2="56400"/>
                        <a14:foregroundMark x1="83546" y1="57800" x2="83546" y2="57800"/>
                      </a14:backgroundRemoval>
                    </a14:imgEffect>
                  </a14:imgLayer>
                </a14:imgProps>
              </a:ext>
              <a:ext uri="{28A0092B-C50C-407E-A947-70E740481C1C}">
                <a14:useLocalDpi xmlns:a14="http://schemas.microsoft.com/office/drawing/2010/main" val="0"/>
              </a:ext>
            </a:extLst>
          </a:blip>
          <a:srcRect/>
          <a:stretch>
            <a:fillRect/>
          </a:stretch>
        </p:blipFill>
        <p:spPr bwMode="auto">
          <a:xfrm>
            <a:off x="2446762" y="2832934"/>
            <a:ext cx="5200948" cy="4154112"/>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148" name="Picture 4" descr="Textbooks with bookmarks and pages"/>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4754" t="42219" r="33460" b="8131"/>
          <a:stretch/>
        </p:blipFill>
        <p:spPr bwMode="auto">
          <a:xfrm>
            <a:off x="6700059" y="5023932"/>
            <a:ext cx="1895301" cy="1612669"/>
          </a:xfrm>
          <a:prstGeom prst="rect">
            <a:avLst/>
          </a:prstGeom>
          <a:noFill/>
          <a:effectLst>
            <a:glow rad="101600">
              <a:schemeClr val="bg2">
                <a:lumMod val="90000"/>
                <a:alpha val="60000"/>
              </a:schemeClr>
            </a:glo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5B90CBE-08C5-D2C4-3CF4-C05A9C952D12}"/>
              </a:ext>
            </a:extLst>
          </p:cNvPr>
          <p:cNvGrpSpPr/>
          <p:nvPr/>
        </p:nvGrpSpPr>
        <p:grpSpPr>
          <a:xfrm rot="920132">
            <a:off x="-1708" y="62314"/>
            <a:ext cx="12256716" cy="1107996"/>
            <a:chOff x="159573" y="984336"/>
            <a:chExt cx="4264047" cy="1107996"/>
          </a:xfrm>
        </p:grpSpPr>
        <p:sp>
          <p:nvSpPr>
            <p:cNvPr id="22" name="TextBox 21">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34" name="TextBox 33">
              <a:extLst>
                <a:ext uri="{FF2B5EF4-FFF2-40B4-BE49-F238E27FC236}">
                  <a16:creationId xmlns:a16="http://schemas.microsoft.com/office/drawing/2014/main" id="{89021B6F-479D-92CE-E01D-5405A55E1631}"/>
                </a:ext>
              </a:extLst>
            </p:cNvPr>
            <p:cNvSpPr txBox="1"/>
            <p:nvPr/>
          </p:nvSpPr>
          <p:spPr>
            <a:xfrm rot="20615280">
              <a:off x="159573" y="984336"/>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35" name="Group 34">
            <a:extLst>
              <a:ext uri="{FF2B5EF4-FFF2-40B4-BE49-F238E27FC236}">
                <a16:creationId xmlns:a16="http://schemas.microsoft.com/office/drawing/2014/main" id="{861391E4-E533-DCFA-6B39-478F1D270B5D}"/>
              </a:ext>
            </a:extLst>
          </p:cNvPr>
          <p:cNvGrpSpPr/>
          <p:nvPr/>
        </p:nvGrpSpPr>
        <p:grpSpPr>
          <a:xfrm>
            <a:off x="2902573" y="1204123"/>
            <a:ext cx="7193902" cy="1827133"/>
            <a:chOff x="3697261" y="8107591"/>
            <a:chExt cx="7193902" cy="1827133"/>
          </a:xfrm>
        </p:grpSpPr>
        <p:sp>
          <p:nvSpPr>
            <p:cNvPr id="36" name="TextBox 35">
              <a:extLst>
                <a:ext uri="{FF2B5EF4-FFF2-40B4-BE49-F238E27FC236}">
                  <a16:creationId xmlns:a16="http://schemas.microsoft.com/office/drawing/2014/main" id="{D730F2F0-BE1E-6E08-7668-6750875572A3}"/>
                </a:ext>
              </a:extLst>
            </p:cNvPr>
            <p:cNvSpPr txBox="1"/>
            <p:nvPr/>
          </p:nvSpPr>
          <p:spPr>
            <a:xfrm>
              <a:off x="3697261" y="8107591"/>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mở</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rộng</a:t>
              </a:r>
              <a:endParaRPr lang="en-US" sz="213200" dirty="0">
                <a:ln w="295275">
                  <a:solidFill>
                    <a:schemeClr val="bg1"/>
                  </a:solidFill>
                </a:ln>
                <a:latin typeface="SVN-Poky's" panose="020B0606040200020203" pitchFamily="34" charset="0"/>
              </a:endParaRPr>
            </a:p>
            <a:p>
              <a:pPr algn="ctr">
                <a:lnSpc>
                  <a:spcPct val="80000"/>
                </a:lnSpc>
              </a:pPr>
              <a:endParaRPr lang="en-US" sz="213200" dirty="0">
                <a:ln w="295275">
                  <a:solidFill>
                    <a:schemeClr val="bg1"/>
                  </a:solidFill>
                </a:ln>
                <a:latin typeface="SVN-Poky's" panose="020B0606040200020203" pitchFamily="34" charset="0"/>
              </a:endParaRPr>
            </a:p>
          </p:txBody>
        </p:sp>
        <p:sp>
          <p:nvSpPr>
            <p:cNvPr id="37" name="TextBox 36">
              <a:extLst>
                <a:ext uri="{FF2B5EF4-FFF2-40B4-BE49-F238E27FC236}">
                  <a16:creationId xmlns:a16="http://schemas.microsoft.com/office/drawing/2014/main" id="{D8B1C5AC-42CC-1F77-81F2-B3F5AEBEC61D}"/>
                </a:ext>
              </a:extLst>
            </p:cNvPr>
            <p:cNvSpPr txBox="1"/>
            <p:nvPr/>
          </p:nvSpPr>
          <p:spPr>
            <a:xfrm>
              <a:off x="3697261" y="8118842"/>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mở</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rộng</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9218" name="Picture 2" descr="Cute woman teacher in government uniform writing character cartoon art illustrati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5808" l="9904" r="89936">
                        <a14:foregroundMark x1="34185" y1="64671" x2="34185" y2="64671"/>
                        <a14:foregroundMark x1="52077" y1="82635" x2="52077" y2="82635"/>
                        <a14:foregroundMark x1="48083" y1="77246" x2="59744" y2="87625"/>
                        <a14:foregroundMark x1="60863" y1="88623" x2="61661" y2="89621"/>
                        <a14:foregroundMark x1="45527" y1="81637" x2="45527" y2="81637"/>
                        <a14:foregroundMark x1="43450" y1="88224" x2="43450" y2="88224"/>
                        <a14:foregroundMark x1="47604" y1="89621" x2="47604" y2="89621"/>
                        <a14:foregroundMark x1="54473" y1="89222" x2="54473" y2="89222"/>
                        <a14:foregroundMark x1="51597" y1="88623" x2="51597" y2="88623"/>
                        <a14:foregroundMark x1="41054" y1="87625" x2="41054" y2="87625"/>
                      </a14:backgroundRemoval>
                    </a14:imgEffect>
                  </a14:imgLayer>
                </a14:imgProps>
              </a:ext>
              <a:ext uri="{28A0092B-C50C-407E-A947-70E740481C1C}">
                <a14:useLocalDpi xmlns:a14="http://schemas.microsoft.com/office/drawing/2010/main" val="0"/>
              </a:ext>
            </a:extLst>
          </a:blip>
          <a:srcRect/>
          <a:stretch>
            <a:fillRect/>
          </a:stretch>
        </p:blipFill>
        <p:spPr bwMode="auto">
          <a:xfrm>
            <a:off x="8191088" y="2337374"/>
            <a:ext cx="4818975" cy="385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40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7"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1" name="Picture 2" descr="Education cartoon retro set"/>
          <p:cNvPicPr>
            <a:picLocks noChangeAspect="1" noChangeArrowheads="1"/>
          </p:cNvPicPr>
          <p:nvPr/>
        </p:nvPicPr>
        <p:blipFill rotWithShape="1">
          <a:blip r:embed="rId3">
            <a:clrChange>
              <a:clrFrom>
                <a:srgbClr val="FFECDD"/>
              </a:clrFrom>
              <a:clrTo>
                <a:srgbClr val="FFECDD">
                  <a:alpha val="0"/>
                </a:srgbClr>
              </a:clrTo>
            </a:clrChange>
            <a:extLst>
              <a:ext uri="{28A0092B-C50C-407E-A947-70E740481C1C}">
                <a14:useLocalDpi xmlns:a14="http://schemas.microsoft.com/office/drawing/2010/main" val="0"/>
              </a:ext>
            </a:extLst>
          </a:blip>
          <a:srcRect t="61470" r="55069"/>
          <a:stretch/>
        </p:blipFill>
        <p:spPr bwMode="auto">
          <a:xfrm flipH="1">
            <a:off x="11071526" y="5281448"/>
            <a:ext cx="1217842" cy="104436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37F001D6-469C-9050-A755-0FB4B3FA13C6}"/>
              </a:ext>
            </a:extLst>
          </p:cNvPr>
          <p:cNvSpPr/>
          <p:nvPr/>
        </p:nvSpPr>
        <p:spPr>
          <a:xfrm>
            <a:off x="245140" y="432861"/>
            <a:ext cx="11721415" cy="983248"/>
          </a:xfrm>
          <a:custGeom>
            <a:avLst/>
            <a:gdLst>
              <a:gd name="connsiteX0" fmla="*/ 0 w 11721415"/>
              <a:gd name="connsiteY0" fmla="*/ 163878 h 983248"/>
              <a:gd name="connsiteX1" fmla="*/ 163878 w 11721415"/>
              <a:gd name="connsiteY1" fmla="*/ 0 h 983248"/>
              <a:gd name="connsiteX2" fmla="*/ 11557537 w 11721415"/>
              <a:gd name="connsiteY2" fmla="*/ 0 h 983248"/>
              <a:gd name="connsiteX3" fmla="*/ 11721415 w 11721415"/>
              <a:gd name="connsiteY3" fmla="*/ 163878 h 983248"/>
              <a:gd name="connsiteX4" fmla="*/ 11721415 w 11721415"/>
              <a:gd name="connsiteY4" fmla="*/ 819370 h 983248"/>
              <a:gd name="connsiteX5" fmla="*/ 11557537 w 11721415"/>
              <a:gd name="connsiteY5" fmla="*/ 983248 h 983248"/>
              <a:gd name="connsiteX6" fmla="*/ 163878 w 11721415"/>
              <a:gd name="connsiteY6" fmla="*/ 983248 h 983248"/>
              <a:gd name="connsiteX7" fmla="*/ 0 w 11721415"/>
              <a:gd name="connsiteY7" fmla="*/ 819370 h 983248"/>
              <a:gd name="connsiteX8" fmla="*/ 0 w 11721415"/>
              <a:gd name="connsiteY8" fmla="*/ 163878 h 9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415" h="983248" fill="none" extrusionOk="0">
                <a:moveTo>
                  <a:pt x="0" y="163878"/>
                </a:moveTo>
                <a:cubicBezTo>
                  <a:pt x="2547" y="56945"/>
                  <a:pt x="61078" y="6806"/>
                  <a:pt x="163878" y="0"/>
                </a:cubicBezTo>
                <a:cubicBezTo>
                  <a:pt x="3216205" y="-73180"/>
                  <a:pt x="10157499" y="86135"/>
                  <a:pt x="11557537" y="0"/>
                </a:cubicBezTo>
                <a:cubicBezTo>
                  <a:pt x="11663078" y="4476"/>
                  <a:pt x="11705740" y="66330"/>
                  <a:pt x="11721415" y="163878"/>
                </a:cubicBezTo>
                <a:cubicBezTo>
                  <a:pt x="11726578" y="234342"/>
                  <a:pt x="11746461" y="526844"/>
                  <a:pt x="11721415" y="819370"/>
                </a:cubicBezTo>
                <a:cubicBezTo>
                  <a:pt x="11720142" y="909739"/>
                  <a:pt x="11657050" y="971958"/>
                  <a:pt x="11557537" y="983248"/>
                </a:cubicBezTo>
                <a:cubicBezTo>
                  <a:pt x="5964901" y="1028108"/>
                  <a:pt x="5382985" y="1100870"/>
                  <a:pt x="163878" y="983248"/>
                </a:cubicBezTo>
                <a:cubicBezTo>
                  <a:pt x="70617" y="989149"/>
                  <a:pt x="12943" y="902410"/>
                  <a:pt x="0" y="819370"/>
                </a:cubicBezTo>
                <a:cubicBezTo>
                  <a:pt x="15200" y="515623"/>
                  <a:pt x="44195" y="294488"/>
                  <a:pt x="0" y="163878"/>
                </a:cubicBezTo>
                <a:close/>
              </a:path>
              <a:path w="11721415" h="983248" stroke="0" extrusionOk="0">
                <a:moveTo>
                  <a:pt x="0" y="163878"/>
                </a:moveTo>
                <a:cubicBezTo>
                  <a:pt x="1960" y="85798"/>
                  <a:pt x="63894" y="-11981"/>
                  <a:pt x="163878" y="0"/>
                </a:cubicBezTo>
                <a:cubicBezTo>
                  <a:pt x="2487252" y="33707"/>
                  <a:pt x="7478337" y="-162475"/>
                  <a:pt x="11557537" y="0"/>
                </a:cubicBezTo>
                <a:cubicBezTo>
                  <a:pt x="11651276" y="-993"/>
                  <a:pt x="11713085" y="79606"/>
                  <a:pt x="11721415" y="163878"/>
                </a:cubicBezTo>
                <a:cubicBezTo>
                  <a:pt x="11701027" y="474479"/>
                  <a:pt x="11690399" y="524935"/>
                  <a:pt x="11721415" y="819370"/>
                </a:cubicBezTo>
                <a:cubicBezTo>
                  <a:pt x="11735170" y="921368"/>
                  <a:pt x="11634793" y="976775"/>
                  <a:pt x="11557537" y="983248"/>
                </a:cubicBezTo>
                <a:cubicBezTo>
                  <a:pt x="6231987" y="1036099"/>
                  <a:pt x="2067388" y="1105530"/>
                  <a:pt x="163878" y="983248"/>
                </a:cubicBezTo>
                <a:cubicBezTo>
                  <a:pt x="74611" y="990060"/>
                  <a:pt x="3124" y="910156"/>
                  <a:pt x="0" y="819370"/>
                </a:cubicBezTo>
                <a:cubicBezTo>
                  <a:pt x="2261" y="687097"/>
                  <a:pt x="-19395" y="412433"/>
                  <a:pt x="0" y="1638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24" name="TextBox 23"/>
          <p:cNvSpPr txBox="1"/>
          <p:nvPr/>
        </p:nvSpPr>
        <p:spPr>
          <a:xfrm>
            <a:off x="577278" y="400446"/>
            <a:ext cx="11057137" cy="1015663"/>
          </a:xfrm>
          <a:prstGeom prst="rect">
            <a:avLst/>
          </a:prstGeom>
          <a:noFill/>
        </p:spPr>
        <p:txBody>
          <a:bodyPr wrap="square" rtlCol="0">
            <a:spAutoFit/>
          </a:bodyPr>
          <a:lstStyle/>
          <a:p>
            <a:pPr algn="ctr"/>
            <a:r>
              <a:rPr lang="en-US" sz="6000" b="1" dirty="0" err="1">
                <a:solidFill>
                  <a:srgbClr val="002060"/>
                </a:solidFill>
              </a:rPr>
              <a:t>Đọc</a:t>
            </a:r>
            <a:r>
              <a:rPr lang="en-US" sz="6000" b="1" dirty="0">
                <a:solidFill>
                  <a:srgbClr val="002060"/>
                </a:solidFill>
              </a:rPr>
              <a:t> </a:t>
            </a:r>
            <a:r>
              <a:rPr lang="en-US" sz="6000" b="1" dirty="0" err="1">
                <a:solidFill>
                  <a:srgbClr val="002060"/>
                </a:solidFill>
              </a:rPr>
              <a:t>một</a:t>
            </a:r>
            <a:r>
              <a:rPr lang="en-US" sz="6000" b="1" dirty="0">
                <a:solidFill>
                  <a:srgbClr val="002060"/>
                </a:solidFill>
              </a:rPr>
              <a:t> </a:t>
            </a:r>
            <a:r>
              <a:rPr lang="en-US" sz="6000" b="1" dirty="0" err="1">
                <a:solidFill>
                  <a:srgbClr val="002060"/>
                </a:solidFill>
              </a:rPr>
              <a:t>truyện</a:t>
            </a:r>
            <a:r>
              <a:rPr lang="en-US" sz="6000" b="1" dirty="0">
                <a:solidFill>
                  <a:srgbClr val="002060"/>
                </a:solidFill>
              </a:rPr>
              <a:t> </a:t>
            </a:r>
            <a:r>
              <a:rPr lang="en-US" sz="6000" b="1" dirty="0" err="1">
                <a:solidFill>
                  <a:srgbClr val="002060"/>
                </a:solidFill>
              </a:rPr>
              <a:t>về</a:t>
            </a:r>
            <a:r>
              <a:rPr lang="en-US" sz="6000" b="1" dirty="0">
                <a:solidFill>
                  <a:srgbClr val="002060"/>
                </a:solidFill>
              </a:rPr>
              <a:t> </a:t>
            </a:r>
            <a:r>
              <a:rPr lang="en-US" sz="6000" b="1" dirty="0" err="1">
                <a:solidFill>
                  <a:srgbClr val="002060"/>
                </a:solidFill>
              </a:rPr>
              <a:t>ước</a:t>
            </a:r>
            <a:r>
              <a:rPr lang="en-US" sz="6000" b="1" dirty="0">
                <a:solidFill>
                  <a:srgbClr val="002060"/>
                </a:solidFill>
              </a:rPr>
              <a:t> </a:t>
            </a:r>
            <a:r>
              <a:rPr lang="en-US" sz="6000" b="1" dirty="0" err="1">
                <a:solidFill>
                  <a:srgbClr val="002060"/>
                </a:solidFill>
              </a:rPr>
              <a:t>mơ</a:t>
            </a:r>
            <a:endParaRPr lang="en-US" sz="6000" b="1" dirty="0">
              <a:solidFill>
                <a:srgbClr val="002060"/>
              </a:solidFill>
            </a:endParaRPr>
          </a:p>
        </p:txBody>
      </p:sp>
      <p:sp>
        <p:nvSpPr>
          <p:cNvPr id="26" name="Cloud 25"/>
          <p:cNvSpPr/>
          <p:nvPr/>
        </p:nvSpPr>
        <p:spPr>
          <a:xfrm>
            <a:off x="2917026" y="1648079"/>
            <a:ext cx="8440608" cy="3633369"/>
          </a:xfrm>
          <a:prstGeom prst="cloud">
            <a:avLst/>
          </a:prstGeom>
          <a:solidFill>
            <a:schemeClr val="bg1"/>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720548" y="2517061"/>
            <a:ext cx="7047830" cy="1569660"/>
          </a:xfrm>
          <a:prstGeom prst="rect">
            <a:avLst/>
          </a:prstGeom>
          <a:noFill/>
        </p:spPr>
        <p:txBody>
          <a:bodyPr wrap="square" rtlCol="0">
            <a:spAutoFit/>
          </a:bodyPr>
          <a:lstStyle/>
          <a:p>
            <a:pPr algn="ctr"/>
            <a:r>
              <a:rPr lang="en-US" sz="4800" dirty="0" err="1"/>
              <a:t>Viết</a:t>
            </a:r>
            <a:r>
              <a:rPr lang="en-US" sz="4800" dirty="0"/>
              <a:t> </a:t>
            </a:r>
            <a:r>
              <a:rPr lang="en-US" sz="4800" dirty="0" err="1"/>
              <a:t>vào</a:t>
            </a:r>
            <a:r>
              <a:rPr lang="en-US" sz="4800" dirty="0"/>
              <a:t> </a:t>
            </a:r>
            <a:r>
              <a:rPr lang="en-US" sz="4800" dirty="0" err="1"/>
              <a:t>Phiếu</a:t>
            </a:r>
            <a:r>
              <a:rPr lang="en-US" sz="4800" dirty="0"/>
              <a:t> </a:t>
            </a:r>
            <a:r>
              <a:rPr lang="en-US" sz="4800" dirty="0" err="1"/>
              <a:t>đọc</a:t>
            </a:r>
            <a:r>
              <a:rPr lang="en-US" sz="4800" dirty="0"/>
              <a:t> </a:t>
            </a:r>
            <a:r>
              <a:rPr lang="en-US" sz="4800" dirty="0" err="1"/>
              <a:t>sách</a:t>
            </a:r>
            <a:r>
              <a:rPr lang="en-US" sz="4800" dirty="0"/>
              <a:t> </a:t>
            </a:r>
            <a:r>
              <a:rPr lang="en-US" sz="4800" dirty="0" err="1"/>
              <a:t>những</a:t>
            </a:r>
            <a:r>
              <a:rPr lang="en-US" sz="4800" dirty="0"/>
              <a:t> </a:t>
            </a:r>
            <a:r>
              <a:rPr lang="en-US" sz="4800" dirty="0" err="1"/>
              <a:t>điều</a:t>
            </a:r>
            <a:r>
              <a:rPr lang="en-US" sz="4800" dirty="0"/>
              <a:t> </a:t>
            </a:r>
            <a:r>
              <a:rPr lang="en-US" sz="4800" dirty="0" err="1"/>
              <a:t>em</a:t>
            </a:r>
            <a:r>
              <a:rPr lang="en-US" sz="4800" dirty="0"/>
              <a:t> </a:t>
            </a:r>
            <a:r>
              <a:rPr lang="en-US" sz="4800" dirty="0" err="1"/>
              <a:t>thấy</a:t>
            </a:r>
            <a:r>
              <a:rPr lang="en-US" sz="4800" dirty="0"/>
              <a:t> </a:t>
            </a:r>
            <a:r>
              <a:rPr lang="en-US" sz="4800" dirty="0" err="1"/>
              <a:t>thú</a:t>
            </a:r>
            <a:r>
              <a:rPr lang="en-US" sz="4800" dirty="0"/>
              <a:t> </a:t>
            </a:r>
            <a:r>
              <a:rPr lang="en-US" sz="4800" dirty="0" err="1"/>
              <a:t>vị</a:t>
            </a:r>
            <a:endParaRPr lang="en-US" sz="4800" dirty="0"/>
          </a:p>
        </p:txBody>
      </p:sp>
      <p:pic>
        <p:nvPicPr>
          <p:cNvPr id="33"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389890" y="5008763"/>
            <a:ext cx="3802110" cy="1727702"/>
          </a:xfrm>
          <a:prstGeom prst="rect">
            <a:avLst/>
          </a:prstGeom>
        </p:spPr>
      </p:pic>
      <p:pic>
        <p:nvPicPr>
          <p:cNvPr id="34"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4972050" y="5008763"/>
            <a:ext cx="3472768" cy="1727702"/>
          </a:xfrm>
          <a:prstGeom prst="rect">
            <a:avLst/>
          </a:prstGeom>
        </p:spPr>
      </p:pic>
      <p:pic>
        <p:nvPicPr>
          <p:cNvPr id="36"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1548251" y="5011862"/>
            <a:ext cx="3472768" cy="1727702"/>
          </a:xfrm>
          <a:prstGeom prst="rect">
            <a:avLst/>
          </a:prstGeom>
        </p:spPr>
      </p:pic>
      <p:pic>
        <p:nvPicPr>
          <p:cNvPr id="37"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55417"/>
          <a:stretch/>
        </p:blipFill>
        <p:spPr>
          <a:xfrm>
            <a:off x="-1" y="5008763"/>
            <a:ext cx="1548251" cy="1727702"/>
          </a:xfrm>
          <a:prstGeom prst="rect">
            <a:avLst/>
          </a:prstGeom>
        </p:spPr>
      </p:pic>
      <p:pic>
        <p:nvPicPr>
          <p:cNvPr id="38" name="Picture 2" descr="Cute woman teacher in government uniform writing character cartoon art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5808" l="9904" r="89936">
                        <a14:foregroundMark x1="34185" y1="64671" x2="34185" y2="64671"/>
                        <a14:foregroundMark x1="52077" y1="82635" x2="52077" y2="82635"/>
                        <a14:foregroundMark x1="48083" y1="77246" x2="59744" y2="87625"/>
                        <a14:foregroundMark x1="60863" y1="88623" x2="61661" y2="89621"/>
                        <a14:foregroundMark x1="45527" y1="81637" x2="45527" y2="81637"/>
                        <a14:foregroundMark x1="43450" y1="88224" x2="43450" y2="88224"/>
                        <a14:foregroundMark x1="47604" y1="89621" x2="47604" y2="89621"/>
                        <a14:foregroundMark x1="54473" y1="89222" x2="54473" y2="89222"/>
                        <a14:foregroundMark x1="51597" y1="88623" x2="51597" y2="88623"/>
                        <a14:foregroundMark x1="41054" y1="87625" x2="41054" y2="87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59" y="3080403"/>
            <a:ext cx="4818975" cy="385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6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p:tgtEl>
                                          <p:spTgt spid="32"/>
                                        </p:tgtEl>
                                        <p:attrNameLst>
                                          <p:attrName>ppt_y</p:attrName>
                                        </p:attrNameLst>
                                      </p:cBhvr>
                                      <p:tavLst>
                                        <p:tav tm="0">
                                          <p:val>
                                            <p:strVal val="#ppt_y+#ppt_h*1.125000"/>
                                          </p:val>
                                        </p:tav>
                                        <p:tav tm="100000">
                                          <p:val>
                                            <p:strVal val="#ppt_y"/>
                                          </p:val>
                                        </p:tav>
                                      </p:tavLst>
                                    </p:anim>
                                    <p:animEffect transition="in" filter="wipe(up)">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AC47BFF-F0FD-65DA-9E3D-409628609A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55341" y="3872517"/>
            <a:ext cx="1737336" cy="862153"/>
          </a:xfrm>
          <a:prstGeom prst="rect">
            <a:avLst/>
          </a:prstGeom>
        </p:spPr>
      </p:pic>
      <p:sp>
        <p:nvSpPr>
          <p:cNvPr id="6" name="Cloud 5"/>
          <p:cNvSpPr/>
          <p:nvPr/>
        </p:nvSpPr>
        <p:spPr>
          <a:xfrm>
            <a:off x="3275215" y="0"/>
            <a:ext cx="6081020" cy="1000498"/>
          </a:xfrm>
          <a:prstGeom prst="cloud">
            <a:avLst/>
          </a:prstGeom>
          <a:solidFill>
            <a:schemeClr val="bg1"/>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048" y="72685"/>
            <a:ext cx="12192000" cy="769441"/>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rPr>
              <a:t>PHIẾU</a:t>
            </a:r>
            <a:r>
              <a:rPr lang="en-US" sz="4400" b="1" dirty="0">
                <a:solidFill>
                  <a:srgbClr val="FF0000"/>
                </a:solidFill>
                <a:effectLst>
                  <a:outerShdw blurRad="38100" dist="38100" dir="2700000" algn="tl">
                    <a:srgbClr val="000000">
                      <a:alpha val="43137"/>
                    </a:srgbClr>
                  </a:outerShdw>
                </a:effectLst>
              </a:rPr>
              <a:t> </a:t>
            </a:r>
            <a:r>
              <a:rPr lang="en-US" sz="4400" b="1" dirty="0" err="1">
                <a:solidFill>
                  <a:srgbClr val="FF0000"/>
                </a:solidFill>
                <a:effectLst>
                  <a:outerShdw blurRad="38100" dist="38100" dir="2700000" algn="tl">
                    <a:srgbClr val="000000">
                      <a:alpha val="43137"/>
                    </a:srgbClr>
                  </a:outerShdw>
                </a:effectLst>
              </a:rPr>
              <a:t>ĐỌC</a:t>
            </a:r>
            <a:r>
              <a:rPr lang="en-US" sz="4400" b="1" dirty="0">
                <a:solidFill>
                  <a:srgbClr val="FF0000"/>
                </a:solidFill>
                <a:effectLst>
                  <a:outerShdw blurRad="38100" dist="38100" dir="2700000" algn="tl">
                    <a:srgbClr val="000000">
                      <a:alpha val="43137"/>
                    </a:srgbClr>
                  </a:outerShdw>
                </a:effectLst>
              </a:rPr>
              <a:t> </a:t>
            </a:r>
            <a:r>
              <a:rPr lang="en-US" sz="4400" b="1" dirty="0" err="1">
                <a:solidFill>
                  <a:srgbClr val="FF0000"/>
                </a:solidFill>
                <a:effectLst>
                  <a:outerShdw blurRad="38100" dist="38100" dir="2700000" algn="tl">
                    <a:srgbClr val="000000">
                      <a:alpha val="43137"/>
                    </a:srgbClr>
                  </a:outerShdw>
                </a:effectLst>
              </a:rPr>
              <a:t>SÁCH</a:t>
            </a:r>
            <a:endParaRPr lang="en-US" sz="4400" b="1" dirty="0">
              <a:solidFill>
                <a:srgbClr val="FF0000"/>
              </a:solidFill>
              <a:effectLst>
                <a:outerShdw blurRad="38100" dist="38100" dir="2700000" algn="tl">
                  <a:srgbClr val="000000">
                    <a:alpha val="43137"/>
                  </a:srgbClr>
                </a:outerShdw>
              </a:effectLst>
            </a:endParaRPr>
          </a:p>
        </p:txBody>
      </p:sp>
      <p:pic>
        <p:nvPicPr>
          <p:cNvPr id="9220" name="Picture 4" descr="Cute fish fishing cartoon vector icon illustration animal sport icon concept isolated premium fla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7039">
            <a:off x="2941380" y="-224001"/>
            <a:ext cx="1493085" cy="1493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2192" b="100000" l="2703" r="98243">
                        <a14:foregroundMark x1="34595" y1="43699" x2="34595" y2="43699"/>
                        <a14:foregroundMark x1="28514" y1="41507" x2="27838" y2="46301"/>
                        <a14:foregroundMark x1="35676" y1="25753" x2="35946" y2="32192"/>
                        <a14:foregroundMark x1="23243" y1="56986" x2="32162" y2="53836"/>
                      </a14:backgroundRemoval>
                    </a14:imgEffect>
                  </a14:imgLayer>
                </a14:imgProps>
              </a:ext>
              <a:ext uri="{28A0092B-C50C-407E-A947-70E740481C1C}">
                <a14:useLocalDpi xmlns:a14="http://schemas.microsoft.com/office/drawing/2010/main" val="0"/>
              </a:ext>
            </a:extLst>
          </a:blip>
          <a:stretch>
            <a:fillRect/>
          </a:stretch>
        </p:blipFill>
        <p:spPr>
          <a:xfrm>
            <a:off x="6565804" y="1296773"/>
            <a:ext cx="5964248" cy="5883650"/>
          </a:xfrm>
          <a:prstGeom prst="rect">
            <a:avLst/>
          </a:prstGeom>
          <a:effectLst>
            <a:glow rad="101600">
              <a:schemeClr val="bg2">
                <a:lumMod val="90000"/>
                <a:alpha val="60000"/>
              </a:schemeClr>
            </a:glow>
          </a:effectLst>
        </p:spPr>
      </p:pic>
      <p:sp>
        <p:nvSpPr>
          <p:cNvPr id="12" name="TextBox 11"/>
          <p:cNvSpPr txBox="1"/>
          <p:nvPr/>
        </p:nvSpPr>
        <p:spPr>
          <a:xfrm>
            <a:off x="7855653" y="3124027"/>
            <a:ext cx="2193878" cy="523220"/>
          </a:xfrm>
          <a:prstGeom prst="rect">
            <a:avLst/>
          </a:prstGeom>
          <a:noFill/>
          <a:effectLst>
            <a:glow rad="101600">
              <a:schemeClr val="bg2">
                <a:lumMod val="90000"/>
                <a:alpha val="60000"/>
              </a:schemeClr>
            </a:glow>
          </a:effectLst>
        </p:spPr>
        <p:txBody>
          <a:bodyPr wrap="square" rtlCol="0">
            <a:spAutoFit/>
          </a:bodyPr>
          <a:lstStyle/>
          <a:p>
            <a:r>
              <a:rPr lang="en-US" sz="2800" b="1" dirty="0" err="1"/>
              <a:t>Tác</a:t>
            </a:r>
            <a:r>
              <a:rPr lang="en-US" sz="2800" b="1" dirty="0"/>
              <a:t> </a:t>
            </a:r>
            <a:r>
              <a:rPr lang="en-US" sz="2800" b="1" dirty="0" err="1"/>
              <a:t>giả</a:t>
            </a:r>
            <a:r>
              <a:rPr lang="en-US" sz="2800" b="1" dirty="0"/>
              <a:t>:</a:t>
            </a:r>
          </a:p>
        </p:txBody>
      </p:sp>
      <p:sp>
        <p:nvSpPr>
          <p:cNvPr id="13" name="Hộp Văn bản 23">
            <a:extLst>
              <a:ext uri="{FF2B5EF4-FFF2-40B4-BE49-F238E27FC236}">
                <a16:creationId xmlns:a16="http://schemas.microsoft.com/office/drawing/2014/main" id="{166CE1FE-0A12-3F49-5C93-8E044E089FDF}"/>
              </a:ext>
            </a:extLst>
          </p:cNvPr>
          <p:cNvSpPr txBox="1"/>
          <p:nvPr/>
        </p:nvSpPr>
        <p:spPr>
          <a:xfrm>
            <a:off x="7453354" y="3585428"/>
            <a:ext cx="1937308" cy="1200329"/>
          </a:xfrm>
          <a:prstGeom prst="rect">
            <a:avLst/>
          </a:prstGeom>
          <a:noFill/>
          <a:effectLst>
            <a:glow rad="101600">
              <a:schemeClr val="bg2">
                <a:lumMod val="90000"/>
                <a:alpha val="60000"/>
              </a:schemeClr>
            </a:glow>
          </a:effectLst>
        </p:spPr>
        <p:txBody>
          <a:bodyPr wrap="square" rtlCol="0">
            <a:spAutoFit/>
          </a:bodyPr>
          <a:lstStyle/>
          <a:p>
            <a:r>
              <a:rPr lang="vi-VN" b="1" dirty="0"/>
              <a:t>…………………………………………………</a:t>
            </a:r>
            <a:r>
              <a:rPr lang="en-US" b="1" dirty="0"/>
              <a:t>………………………………….</a:t>
            </a:r>
          </a:p>
        </p:txBody>
      </p:sp>
      <p:sp>
        <p:nvSpPr>
          <p:cNvPr id="14" name="TextBox 13"/>
          <p:cNvSpPr txBox="1"/>
          <p:nvPr/>
        </p:nvSpPr>
        <p:spPr>
          <a:xfrm>
            <a:off x="7131340" y="5688524"/>
            <a:ext cx="7047830" cy="584775"/>
          </a:xfrm>
          <a:prstGeom prst="rect">
            <a:avLst/>
          </a:prstGeom>
          <a:noFill/>
          <a:effectLst>
            <a:glow rad="101600">
              <a:schemeClr val="bg2">
                <a:lumMod val="90000"/>
                <a:alpha val="60000"/>
              </a:schemeClr>
            </a:glow>
          </a:effectLst>
        </p:spPr>
        <p:txBody>
          <a:bodyPr wrap="square" rtlCol="0">
            <a:spAutoFit/>
          </a:bodyPr>
          <a:lstStyle/>
          <a:p>
            <a:r>
              <a:rPr lang="en-US" sz="3200" b="1" dirty="0" err="1">
                <a:solidFill>
                  <a:srgbClr val="002060"/>
                </a:solidFill>
              </a:rPr>
              <a:t>Tên</a:t>
            </a:r>
            <a:r>
              <a:rPr lang="en-US" sz="3200" b="1" dirty="0">
                <a:solidFill>
                  <a:srgbClr val="002060"/>
                </a:solidFill>
              </a:rPr>
              <a:t> </a:t>
            </a:r>
            <a:r>
              <a:rPr lang="en-US" sz="3200" b="1" dirty="0" err="1">
                <a:solidFill>
                  <a:srgbClr val="002060"/>
                </a:solidFill>
              </a:rPr>
              <a:t>truyện</a:t>
            </a:r>
            <a:r>
              <a:rPr lang="en-US" sz="3200" b="1" dirty="0">
                <a:solidFill>
                  <a:srgbClr val="002060"/>
                </a:solidFill>
              </a:rPr>
              <a:t>: </a:t>
            </a:r>
          </a:p>
        </p:txBody>
      </p:sp>
      <p:sp>
        <p:nvSpPr>
          <p:cNvPr id="15" name="Hộp Văn bản 23">
            <a:extLst>
              <a:ext uri="{FF2B5EF4-FFF2-40B4-BE49-F238E27FC236}">
                <a16:creationId xmlns:a16="http://schemas.microsoft.com/office/drawing/2014/main" id="{166CE1FE-0A12-3F49-5C93-8E044E089FDF}"/>
              </a:ext>
            </a:extLst>
          </p:cNvPr>
          <p:cNvSpPr txBox="1"/>
          <p:nvPr/>
        </p:nvSpPr>
        <p:spPr>
          <a:xfrm>
            <a:off x="9126404" y="5657745"/>
            <a:ext cx="2665910" cy="646331"/>
          </a:xfrm>
          <a:prstGeom prst="rect">
            <a:avLst/>
          </a:prstGeom>
          <a:noFill/>
          <a:effectLst>
            <a:glow rad="101600">
              <a:schemeClr val="bg2">
                <a:lumMod val="90000"/>
                <a:alpha val="60000"/>
              </a:schemeClr>
            </a:glow>
          </a:effectLst>
        </p:spPr>
        <p:txBody>
          <a:bodyPr wrap="square" rtlCol="0">
            <a:spAutoFit/>
          </a:bodyPr>
          <a:lstStyle/>
          <a:p>
            <a:r>
              <a:rPr lang="vi-VN" b="1" dirty="0"/>
              <a:t>……………………………………………………</a:t>
            </a:r>
            <a:endParaRPr lang="en-US" b="1" dirty="0"/>
          </a:p>
        </p:txBody>
      </p:sp>
      <p:pic>
        <p:nvPicPr>
          <p:cNvPr id="20" name="Picture 19">
            <a:extLst>
              <a:ext uri="{FF2B5EF4-FFF2-40B4-BE49-F238E27FC236}">
                <a16:creationId xmlns:a16="http://schemas.microsoft.com/office/drawing/2014/main" id="{DAC2B75D-128D-4549-95CC-21124F0149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335644">
            <a:off x="131098" y="3609344"/>
            <a:ext cx="3776939" cy="3245021"/>
          </a:xfrm>
          <a:prstGeom prst="rect">
            <a:avLst/>
          </a:prstGeom>
          <a:effectLst>
            <a:glow rad="101600">
              <a:schemeClr val="bg2">
                <a:lumMod val="90000"/>
                <a:alpha val="60000"/>
              </a:schemeClr>
            </a:glow>
          </a:effectLst>
        </p:spPr>
      </p:pic>
      <p:sp>
        <p:nvSpPr>
          <p:cNvPr id="21" name="TextBox 20"/>
          <p:cNvSpPr txBox="1"/>
          <p:nvPr/>
        </p:nvSpPr>
        <p:spPr>
          <a:xfrm rot="21337778">
            <a:off x="16829" y="3793992"/>
            <a:ext cx="3749842" cy="584775"/>
          </a:xfrm>
          <a:prstGeom prst="rect">
            <a:avLst/>
          </a:prstGeom>
          <a:noFill/>
        </p:spPr>
        <p:txBody>
          <a:bodyPr wrap="square" rtlCol="0">
            <a:spAutoFit/>
          </a:bodyPr>
          <a:lstStyle/>
          <a:p>
            <a:r>
              <a:rPr lang="en-US" sz="3200" b="1" dirty="0" err="1">
                <a:solidFill>
                  <a:schemeClr val="accent1">
                    <a:lumMod val="20000"/>
                    <a:lumOff val="80000"/>
                  </a:schemeClr>
                </a:solidFill>
              </a:rPr>
              <a:t>Nhân</a:t>
            </a:r>
            <a:r>
              <a:rPr lang="en-US" sz="3200" b="1" dirty="0">
                <a:solidFill>
                  <a:schemeClr val="accent1">
                    <a:lumMod val="20000"/>
                    <a:lumOff val="80000"/>
                  </a:schemeClr>
                </a:solidFill>
              </a:rPr>
              <a:t> </a:t>
            </a:r>
            <a:r>
              <a:rPr lang="en-US" sz="3200" b="1" dirty="0" err="1">
                <a:solidFill>
                  <a:schemeClr val="accent1">
                    <a:lumMod val="20000"/>
                    <a:lumOff val="80000"/>
                  </a:schemeClr>
                </a:solidFill>
              </a:rPr>
              <a:t>vật</a:t>
            </a:r>
            <a:r>
              <a:rPr lang="en-US" sz="3200" b="1" dirty="0">
                <a:solidFill>
                  <a:schemeClr val="accent1">
                    <a:lumMod val="20000"/>
                    <a:lumOff val="80000"/>
                  </a:schemeClr>
                </a:solidFill>
              </a:rPr>
              <a:t>: </a:t>
            </a:r>
          </a:p>
        </p:txBody>
      </p:sp>
      <p:sp>
        <p:nvSpPr>
          <p:cNvPr id="22" name="Hộp Văn bản 23">
            <a:extLst>
              <a:ext uri="{FF2B5EF4-FFF2-40B4-BE49-F238E27FC236}">
                <a16:creationId xmlns:a16="http://schemas.microsoft.com/office/drawing/2014/main" id="{166CE1FE-0A12-3F49-5C93-8E044E089FDF}"/>
              </a:ext>
            </a:extLst>
          </p:cNvPr>
          <p:cNvSpPr txBox="1"/>
          <p:nvPr/>
        </p:nvSpPr>
        <p:spPr>
          <a:xfrm rot="21324279">
            <a:off x="1674884" y="3446929"/>
            <a:ext cx="2045266" cy="1200329"/>
          </a:xfrm>
          <a:prstGeom prst="rect">
            <a:avLst/>
          </a:prstGeom>
          <a:noFill/>
        </p:spPr>
        <p:txBody>
          <a:bodyPr wrap="square" rtlCol="0">
            <a:spAutoFit/>
          </a:bodyPr>
          <a:lstStyle/>
          <a:p>
            <a:r>
              <a:rPr lang="vi-VN" b="1" dirty="0"/>
              <a:t>……………………………………………………</a:t>
            </a:r>
            <a:r>
              <a:rPr lang="en-US" b="1" dirty="0"/>
              <a:t>……………..</a:t>
            </a:r>
          </a:p>
          <a:p>
            <a:r>
              <a:rPr lang="en-US" b="1" dirty="0"/>
              <a:t>…………………………….</a:t>
            </a:r>
          </a:p>
        </p:txBody>
      </p:sp>
      <p:pic>
        <p:nvPicPr>
          <p:cNvPr id="23" name="Picture 22">
            <a:extLst>
              <a:ext uri="{FF2B5EF4-FFF2-40B4-BE49-F238E27FC236}">
                <a16:creationId xmlns:a16="http://schemas.microsoft.com/office/drawing/2014/main" id="{1FEC5A6B-0523-0703-7F08-C3A32DE325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7480" y="4961387"/>
            <a:ext cx="1852410" cy="1959280"/>
          </a:xfrm>
          <a:prstGeom prst="rect">
            <a:avLst/>
          </a:prstGeom>
        </p:spPr>
      </p:pic>
      <p:pic>
        <p:nvPicPr>
          <p:cNvPr id="24" name="Picture 23">
            <a:extLst>
              <a:ext uri="{FF2B5EF4-FFF2-40B4-BE49-F238E27FC236}">
                <a16:creationId xmlns:a16="http://schemas.microsoft.com/office/drawing/2014/main" id="{50783EAB-C3E6-F0D6-9AC0-0088C92695B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8760" y="5865538"/>
            <a:ext cx="1017123" cy="1113131"/>
          </a:xfrm>
          <a:prstGeom prst="rect">
            <a:avLst/>
          </a:prstGeom>
        </p:spPr>
      </p:pic>
      <p:pic>
        <p:nvPicPr>
          <p:cNvPr id="25" name="Picture 24">
            <a:extLst>
              <a:ext uri="{FF2B5EF4-FFF2-40B4-BE49-F238E27FC236}">
                <a16:creationId xmlns:a16="http://schemas.microsoft.com/office/drawing/2014/main" id="{7144F6CD-87B2-27E0-E535-E425BF997DB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22429" y="5896334"/>
            <a:ext cx="1017123" cy="1113131"/>
          </a:xfrm>
          <a:prstGeom prst="rect">
            <a:avLst/>
          </a:prstGeom>
        </p:spPr>
      </p:pic>
      <p:sp>
        <p:nvSpPr>
          <p:cNvPr id="27" name="Hình chữ nhật: Góc Tròn 8">
            <a:extLst>
              <a:ext uri="{FF2B5EF4-FFF2-40B4-BE49-F238E27FC236}">
                <a16:creationId xmlns:a16="http://schemas.microsoft.com/office/drawing/2014/main" id="{69CA93AA-50EA-4274-25A8-82D2CD270D78}"/>
              </a:ext>
            </a:extLst>
          </p:cNvPr>
          <p:cNvSpPr/>
          <p:nvPr/>
        </p:nvSpPr>
        <p:spPr>
          <a:xfrm>
            <a:off x="205048" y="1262489"/>
            <a:ext cx="4224353" cy="2148571"/>
          </a:xfrm>
          <a:prstGeom prst="roundRect">
            <a:avLst/>
          </a:prstGeom>
          <a:solidFill>
            <a:schemeClr val="bg1"/>
          </a:solid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17">
            <a:extLst>
              <a:ext uri="{FF2B5EF4-FFF2-40B4-BE49-F238E27FC236}">
                <a16:creationId xmlns:a16="http://schemas.microsoft.com/office/drawing/2014/main" id="{9D5643BD-48A7-E39B-93C8-4C87AB88AC06}"/>
              </a:ext>
            </a:extLst>
          </p:cNvPr>
          <p:cNvSpPr txBox="1"/>
          <p:nvPr/>
        </p:nvSpPr>
        <p:spPr>
          <a:xfrm>
            <a:off x="1517946" y="1262489"/>
            <a:ext cx="1492065" cy="523220"/>
          </a:xfrm>
          <a:prstGeom prst="rect">
            <a:avLst/>
          </a:prstGeom>
          <a:noFill/>
        </p:spPr>
        <p:txBody>
          <a:bodyPr wrap="square" rtlCol="0">
            <a:spAutoFit/>
          </a:bodyPr>
          <a:lstStyle/>
          <a:p>
            <a:pPr algn="ctr"/>
            <a:r>
              <a:rPr lang="en-US" sz="2800" b="1" dirty="0" err="1">
                <a:solidFill>
                  <a:srgbClr val="002060"/>
                </a:solidFill>
                <a:latin typeface="+mn-lt"/>
              </a:rPr>
              <a:t>Suy</a:t>
            </a:r>
            <a:r>
              <a:rPr lang="en-US" sz="2800" b="1" dirty="0">
                <a:solidFill>
                  <a:srgbClr val="002060"/>
                </a:solidFill>
                <a:latin typeface="+mn-lt"/>
              </a:rPr>
              <a:t> </a:t>
            </a:r>
            <a:r>
              <a:rPr lang="en-US" sz="2800" b="1" dirty="0" err="1">
                <a:solidFill>
                  <a:srgbClr val="002060"/>
                </a:solidFill>
                <a:latin typeface="+mn-lt"/>
              </a:rPr>
              <a:t>nghĩ</a:t>
            </a:r>
            <a:endParaRPr lang="en-US" sz="2800" b="1" dirty="0">
              <a:solidFill>
                <a:srgbClr val="002060"/>
              </a:solidFill>
              <a:latin typeface="+mn-lt"/>
            </a:endParaRPr>
          </a:p>
        </p:txBody>
      </p:sp>
      <p:sp>
        <p:nvSpPr>
          <p:cNvPr id="29" name="Hộp Văn bản 22">
            <a:extLst>
              <a:ext uri="{FF2B5EF4-FFF2-40B4-BE49-F238E27FC236}">
                <a16:creationId xmlns:a16="http://schemas.microsoft.com/office/drawing/2014/main" id="{2D9701C8-7CF3-53E8-54AD-1F67893CF46E}"/>
              </a:ext>
            </a:extLst>
          </p:cNvPr>
          <p:cNvSpPr txBox="1"/>
          <p:nvPr/>
        </p:nvSpPr>
        <p:spPr>
          <a:xfrm>
            <a:off x="282429" y="1594177"/>
            <a:ext cx="3967069" cy="1754326"/>
          </a:xfrm>
          <a:prstGeom prst="rect">
            <a:avLst/>
          </a:prstGeom>
          <a:noFill/>
        </p:spPr>
        <p:txBody>
          <a:bodyPr wrap="square" rtlCol="0">
            <a:spAutoFit/>
          </a:bodyPr>
          <a:lstStyle/>
          <a:p>
            <a:r>
              <a:rPr lang="vi-VN" b="1" dirty="0"/>
              <a:t>…………………………………………………………………………………………………………………………………</a:t>
            </a:r>
            <a:r>
              <a:rPr lang="en-US" b="1" dirty="0"/>
              <a:t>………………………..</a:t>
            </a:r>
            <a:r>
              <a:rPr lang="vi-VN" b="1" dirty="0"/>
              <a:t>……………………</a:t>
            </a:r>
            <a:r>
              <a:rPr lang="en-US" b="1" dirty="0"/>
              <a:t>………………………………………………………………………………………………………………………..</a:t>
            </a:r>
          </a:p>
        </p:txBody>
      </p:sp>
      <p:sp>
        <p:nvSpPr>
          <p:cNvPr id="30" name="Hình chữ nhật: Góc Tròn 8">
            <a:extLst>
              <a:ext uri="{FF2B5EF4-FFF2-40B4-BE49-F238E27FC236}">
                <a16:creationId xmlns:a16="http://schemas.microsoft.com/office/drawing/2014/main" id="{69CA93AA-50EA-4274-25A8-82D2CD270D78}"/>
              </a:ext>
            </a:extLst>
          </p:cNvPr>
          <p:cNvSpPr/>
          <p:nvPr/>
        </p:nvSpPr>
        <p:spPr>
          <a:xfrm>
            <a:off x="4555280" y="1262489"/>
            <a:ext cx="3823950" cy="170290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17">
            <a:extLst>
              <a:ext uri="{FF2B5EF4-FFF2-40B4-BE49-F238E27FC236}">
                <a16:creationId xmlns:a16="http://schemas.microsoft.com/office/drawing/2014/main" id="{9D5643BD-48A7-E39B-93C8-4C87AB88AC06}"/>
              </a:ext>
            </a:extLst>
          </p:cNvPr>
          <p:cNvSpPr txBox="1"/>
          <p:nvPr/>
        </p:nvSpPr>
        <p:spPr>
          <a:xfrm>
            <a:off x="5868177" y="1262489"/>
            <a:ext cx="1492065" cy="523220"/>
          </a:xfrm>
          <a:prstGeom prst="rect">
            <a:avLst/>
          </a:prstGeom>
          <a:noFill/>
        </p:spPr>
        <p:txBody>
          <a:bodyPr wrap="square" rtlCol="0">
            <a:spAutoFit/>
          </a:bodyPr>
          <a:lstStyle/>
          <a:p>
            <a:pPr algn="ctr"/>
            <a:r>
              <a:rPr lang="en-US" sz="2800" b="1" dirty="0" err="1">
                <a:solidFill>
                  <a:srgbClr val="002060"/>
                </a:solidFill>
                <a:latin typeface="+mn-lt"/>
              </a:rPr>
              <a:t>Việc</a:t>
            </a:r>
            <a:r>
              <a:rPr lang="en-US" sz="2800" b="1" dirty="0">
                <a:solidFill>
                  <a:srgbClr val="002060"/>
                </a:solidFill>
                <a:latin typeface="+mn-lt"/>
              </a:rPr>
              <a:t> </a:t>
            </a:r>
            <a:r>
              <a:rPr lang="en-US" sz="2800" b="1" dirty="0" err="1">
                <a:solidFill>
                  <a:srgbClr val="002060"/>
                </a:solidFill>
                <a:latin typeface="+mn-lt"/>
              </a:rPr>
              <a:t>làm</a:t>
            </a:r>
            <a:endParaRPr lang="en-US" sz="2800" b="1" dirty="0">
              <a:solidFill>
                <a:srgbClr val="002060"/>
              </a:solidFill>
              <a:latin typeface="+mn-lt"/>
            </a:endParaRPr>
          </a:p>
        </p:txBody>
      </p:sp>
      <p:sp>
        <p:nvSpPr>
          <p:cNvPr id="32" name="Hộp Văn bản 22">
            <a:extLst>
              <a:ext uri="{FF2B5EF4-FFF2-40B4-BE49-F238E27FC236}">
                <a16:creationId xmlns:a16="http://schemas.microsoft.com/office/drawing/2014/main" id="{2D9701C8-7CF3-53E8-54AD-1F67893CF46E}"/>
              </a:ext>
            </a:extLst>
          </p:cNvPr>
          <p:cNvSpPr txBox="1"/>
          <p:nvPr/>
        </p:nvSpPr>
        <p:spPr>
          <a:xfrm>
            <a:off x="4529155" y="1555091"/>
            <a:ext cx="3967069" cy="1477328"/>
          </a:xfrm>
          <a:prstGeom prst="rect">
            <a:avLst/>
          </a:prstGeom>
          <a:noFill/>
        </p:spPr>
        <p:txBody>
          <a:bodyPr wrap="square" rtlCol="0">
            <a:spAutoFit/>
          </a:bodyPr>
          <a:lstStyle/>
          <a:p>
            <a:r>
              <a:rPr lang="vi-VN" b="1" dirty="0"/>
              <a:t>…………………………………………………………………………………………………………………………………</a:t>
            </a:r>
            <a:r>
              <a:rPr lang="en-US" b="1" dirty="0"/>
              <a:t>………………………..</a:t>
            </a:r>
            <a:r>
              <a:rPr lang="vi-VN" b="1" dirty="0"/>
              <a:t>……………………</a:t>
            </a:r>
            <a:r>
              <a:rPr lang="en-US" b="1" dirty="0"/>
              <a:t>………………………………………………………….</a:t>
            </a:r>
          </a:p>
        </p:txBody>
      </p:sp>
      <p:pic>
        <p:nvPicPr>
          <p:cNvPr id="33" name="Picture 2" descr="Kawaii character collection"/>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355" b="34824" l="2875" r="29553">
                        <a14:foregroundMark x1="13099" y1="16454" x2="13099" y2="16454"/>
                        <a14:foregroundMark x1="22364" y1="18051" x2="22364" y2="18051"/>
                      </a14:backgroundRemoval>
                    </a14:imgEffect>
                  </a14:imgLayer>
                </a14:imgProps>
              </a:ext>
              <a:ext uri="{28A0092B-C50C-407E-A947-70E740481C1C}">
                <a14:useLocalDpi xmlns:a14="http://schemas.microsoft.com/office/drawing/2010/main" val="0"/>
              </a:ext>
            </a:extLst>
          </a:blip>
          <a:srcRect r="69708" b="65460"/>
          <a:stretch/>
        </p:blipFill>
        <p:spPr bwMode="auto">
          <a:xfrm>
            <a:off x="-157578" y="652509"/>
            <a:ext cx="1019075" cy="11619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and drawn sea animals collection"/>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4121" b="52077" l="62780" r="96645"/>
                    </a14:imgEffect>
                  </a14:imgLayer>
                </a14:imgProps>
              </a:ext>
              <a:ext uri="{28A0092B-C50C-407E-A947-70E740481C1C}">
                <a14:useLocalDpi xmlns:a14="http://schemas.microsoft.com/office/drawing/2010/main" val="0"/>
              </a:ext>
            </a:extLst>
          </a:blip>
          <a:srcRect l="64308" t="24223" r="2511" b="46779"/>
          <a:stretch/>
        </p:blipFill>
        <p:spPr bwMode="auto">
          <a:xfrm>
            <a:off x="7624007" y="941084"/>
            <a:ext cx="989214" cy="86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52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000"/>
          </a:stretch>
        </a:blipFill>
        <a:effectLst/>
      </p:bgPr>
    </p:bg>
    <p:spTree>
      <p:nvGrpSpPr>
        <p:cNvPr id="1" name=""/>
        <p:cNvGrpSpPr/>
        <p:nvPr/>
      </p:nvGrpSpPr>
      <p:grpSpPr>
        <a:xfrm>
          <a:off x="0" y="0"/>
          <a:ext cx="0" cy="0"/>
          <a:chOff x="0" y="0"/>
          <a:chExt cx="0" cy="0"/>
        </a:xfrm>
      </p:grpSpPr>
      <p:sp>
        <p:nvSpPr>
          <p:cNvPr id="4" name="Rectangle 3"/>
          <p:cNvSpPr/>
          <p:nvPr/>
        </p:nvSpPr>
        <p:spPr>
          <a:xfrm>
            <a:off x="2433803" y="331074"/>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16089" y="285095"/>
            <a:ext cx="4713890" cy="1723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37793" y="698939"/>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7040" y="559617"/>
            <a:ext cx="7252138" cy="1056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03256" y="537339"/>
            <a:ext cx="3594538" cy="1195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69779" y="987972"/>
            <a:ext cx="6006662"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41178" y="367317"/>
            <a:ext cx="7252138"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33851" y="2354313"/>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58054" y="4335516"/>
            <a:ext cx="5218387" cy="367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C2DAAC2-2B44-40A1-AE13-721142B3C96B}"/>
              </a:ext>
            </a:extLst>
          </p:cNvPr>
          <p:cNvGrpSpPr/>
          <p:nvPr/>
        </p:nvGrpSpPr>
        <p:grpSpPr>
          <a:xfrm>
            <a:off x="2616089" y="1271817"/>
            <a:ext cx="7213624" cy="1858548"/>
            <a:chOff x="4463297" y="8098067"/>
            <a:chExt cx="7213624" cy="1858548"/>
          </a:xfrm>
        </p:grpSpPr>
        <p:sp>
          <p:nvSpPr>
            <p:cNvPr id="19" name="TextBox 31">
              <a:extLst>
                <a:ext uri="{FF2B5EF4-FFF2-40B4-BE49-F238E27FC236}">
                  <a16:creationId xmlns:a16="http://schemas.microsoft.com/office/drawing/2014/main" id="{C376C09D-67C8-47EF-8BB4-6F8CB6BD0D45}"/>
                </a:ext>
              </a:extLst>
            </p:cNvPr>
            <p:cNvSpPr txBox="1"/>
            <p:nvPr/>
          </p:nvSpPr>
          <p:spPr>
            <a:xfrm>
              <a:off x="4463297" y="8098067"/>
              <a:ext cx="7193902" cy="1815882"/>
            </a:xfrm>
            <a:prstGeom prst="rect">
              <a:avLst/>
            </a:prstGeom>
            <a:noFill/>
          </p:spPr>
          <p:txBody>
            <a:bodyPr spcFirstLastPara="1" wrap="square" numCol="1" rtlCol="0">
              <a:prstTxWarp prst="textButto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20" name="TextBox 32">
              <a:extLst>
                <a:ext uri="{FF2B5EF4-FFF2-40B4-BE49-F238E27FC236}">
                  <a16:creationId xmlns:a16="http://schemas.microsoft.com/office/drawing/2014/main" id="{AA414922-6AB4-40CD-A5E9-313720EF967E}"/>
                </a:ext>
              </a:extLst>
            </p:cNvPr>
            <p:cNvSpPr txBox="1"/>
            <p:nvPr/>
          </p:nvSpPr>
          <p:spPr>
            <a:xfrm>
              <a:off x="4483019" y="8140733"/>
              <a:ext cx="7193902" cy="1815882"/>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69175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Rounded Corners 80">
            <a:extLst>
              <a:ext uri="{FF2B5EF4-FFF2-40B4-BE49-F238E27FC236}">
                <a16:creationId xmlns:a16="http://schemas.microsoft.com/office/drawing/2014/main" id="{6904CE70-BD27-89FD-D2A3-D6F0728C6744}"/>
              </a:ext>
            </a:extLst>
          </p:cNvPr>
          <p:cNvSpPr/>
          <p:nvPr/>
        </p:nvSpPr>
        <p:spPr>
          <a:xfrm>
            <a:off x="101065" y="2167874"/>
            <a:ext cx="11889374" cy="3857708"/>
          </a:xfrm>
          <a:custGeom>
            <a:avLst/>
            <a:gdLst>
              <a:gd name="connsiteX0" fmla="*/ 0 w 11889374"/>
              <a:gd name="connsiteY0" fmla="*/ 404866 h 3857708"/>
              <a:gd name="connsiteX1" fmla="*/ 404866 w 11889374"/>
              <a:gd name="connsiteY1" fmla="*/ 0 h 3857708"/>
              <a:gd name="connsiteX2" fmla="*/ 11484508 w 11889374"/>
              <a:gd name="connsiteY2" fmla="*/ 0 h 3857708"/>
              <a:gd name="connsiteX3" fmla="*/ 11889374 w 11889374"/>
              <a:gd name="connsiteY3" fmla="*/ 404866 h 3857708"/>
              <a:gd name="connsiteX4" fmla="*/ 11889374 w 11889374"/>
              <a:gd name="connsiteY4" fmla="*/ 3452842 h 3857708"/>
              <a:gd name="connsiteX5" fmla="*/ 11484508 w 11889374"/>
              <a:gd name="connsiteY5" fmla="*/ 3857708 h 3857708"/>
              <a:gd name="connsiteX6" fmla="*/ 404866 w 11889374"/>
              <a:gd name="connsiteY6" fmla="*/ 3857708 h 3857708"/>
              <a:gd name="connsiteX7" fmla="*/ 0 w 11889374"/>
              <a:gd name="connsiteY7" fmla="*/ 3452842 h 3857708"/>
              <a:gd name="connsiteX8" fmla="*/ 0 w 11889374"/>
              <a:gd name="connsiteY8" fmla="*/ 404866 h 38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857708" fill="none" extrusionOk="0">
                <a:moveTo>
                  <a:pt x="0" y="404866"/>
                </a:moveTo>
                <a:cubicBezTo>
                  <a:pt x="1213" y="214090"/>
                  <a:pt x="190841" y="16072"/>
                  <a:pt x="404866" y="0"/>
                </a:cubicBezTo>
                <a:cubicBezTo>
                  <a:pt x="3458885" y="72427"/>
                  <a:pt x="6203108" y="61419"/>
                  <a:pt x="11484508" y="0"/>
                </a:cubicBezTo>
                <a:cubicBezTo>
                  <a:pt x="11702057" y="-41659"/>
                  <a:pt x="11876054" y="177236"/>
                  <a:pt x="11889374" y="404866"/>
                </a:cubicBezTo>
                <a:cubicBezTo>
                  <a:pt x="11990250" y="1125215"/>
                  <a:pt x="11782061" y="2143927"/>
                  <a:pt x="11889374" y="3452842"/>
                </a:cubicBezTo>
                <a:cubicBezTo>
                  <a:pt x="11890495" y="3670756"/>
                  <a:pt x="11686586" y="3833581"/>
                  <a:pt x="11484508" y="3857708"/>
                </a:cubicBezTo>
                <a:cubicBezTo>
                  <a:pt x="6557533" y="3887535"/>
                  <a:pt x="4047709" y="3778402"/>
                  <a:pt x="404866" y="3857708"/>
                </a:cubicBezTo>
                <a:cubicBezTo>
                  <a:pt x="220048" y="3853324"/>
                  <a:pt x="-41956" y="3684739"/>
                  <a:pt x="0" y="3452842"/>
                </a:cubicBezTo>
                <a:cubicBezTo>
                  <a:pt x="50037" y="2690530"/>
                  <a:pt x="770" y="1712425"/>
                  <a:pt x="0" y="404866"/>
                </a:cubicBezTo>
                <a:close/>
              </a:path>
              <a:path w="11889374" h="3857708" stroke="0" extrusionOk="0">
                <a:moveTo>
                  <a:pt x="0" y="404866"/>
                </a:moveTo>
                <a:cubicBezTo>
                  <a:pt x="11882" y="184504"/>
                  <a:pt x="196325" y="31377"/>
                  <a:pt x="404866" y="0"/>
                </a:cubicBezTo>
                <a:cubicBezTo>
                  <a:pt x="1789683" y="123000"/>
                  <a:pt x="8055661" y="-96860"/>
                  <a:pt x="11484508" y="0"/>
                </a:cubicBezTo>
                <a:cubicBezTo>
                  <a:pt x="11686383" y="-16558"/>
                  <a:pt x="11901942" y="155927"/>
                  <a:pt x="11889374" y="404866"/>
                </a:cubicBezTo>
                <a:cubicBezTo>
                  <a:pt x="11892547" y="1287081"/>
                  <a:pt x="11983641" y="2758024"/>
                  <a:pt x="11889374" y="3452842"/>
                </a:cubicBezTo>
                <a:cubicBezTo>
                  <a:pt x="11868448" y="3684024"/>
                  <a:pt x="11698184" y="3856084"/>
                  <a:pt x="11484508" y="3857708"/>
                </a:cubicBezTo>
                <a:cubicBezTo>
                  <a:pt x="7917062" y="3697001"/>
                  <a:pt x="3106035" y="3897375"/>
                  <a:pt x="404866" y="3857708"/>
                </a:cubicBezTo>
                <a:cubicBezTo>
                  <a:pt x="146958" y="3850779"/>
                  <a:pt x="-16750" y="3668855"/>
                  <a:pt x="0" y="3452842"/>
                </a:cubicBezTo>
                <a:cubicBezTo>
                  <a:pt x="32216" y="3080372"/>
                  <a:pt x="57206" y="796751"/>
                  <a:pt x="0" y="404866"/>
                </a:cubicBezTo>
                <a:close/>
              </a:path>
            </a:pathLst>
          </a:custGeom>
          <a:solidFill>
            <a:schemeClr val="bg1">
              <a:alpha val="83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endParaRPr lang="en-US" sz="2800" b="1" i="1" dirty="0">
              <a:solidFill>
                <a:schemeClr val="tx1"/>
              </a:solidFill>
            </a:endParaRPr>
          </a:p>
        </p:txBody>
      </p:sp>
      <p:sp>
        <p:nvSpPr>
          <p:cNvPr id="2"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en-US" sz="3600" dirty="0">
                <a:solidFill>
                  <a:schemeClr val="tx1"/>
                </a:solidFill>
              </a:rPr>
              <a:t> chia </a:t>
            </a:r>
            <a:r>
              <a:rPr lang="en-US" sz="3600" dirty="0" err="1">
                <a:solidFill>
                  <a:schemeClr val="tx1"/>
                </a:solidFill>
              </a:rPr>
              <a:t>sẻ</a:t>
            </a:r>
            <a:r>
              <a:rPr lang="en-US" sz="3600" dirty="0">
                <a:solidFill>
                  <a:schemeClr val="tx1"/>
                </a:solidFill>
              </a:rPr>
              <a:t> </a:t>
            </a:r>
            <a:r>
              <a:rPr lang="en-US" sz="3600" dirty="0" err="1">
                <a:solidFill>
                  <a:schemeClr val="tx1"/>
                </a:solidFill>
              </a:rPr>
              <a:t>với</a:t>
            </a:r>
            <a:r>
              <a:rPr lang="en-US" sz="3600" dirty="0">
                <a:solidFill>
                  <a:schemeClr val="tx1"/>
                </a:solidFill>
              </a:rPr>
              <a:t> </a:t>
            </a:r>
            <a:r>
              <a:rPr lang="en-US" sz="3600" dirty="0" err="1">
                <a:solidFill>
                  <a:schemeClr val="tx1"/>
                </a:solidFill>
              </a:rPr>
              <a:t>bạn</a:t>
            </a:r>
            <a:r>
              <a:rPr lang="en-US" sz="3600" dirty="0">
                <a:solidFill>
                  <a:schemeClr val="tx1"/>
                </a:solidFill>
              </a:rPr>
              <a:t> </a:t>
            </a:r>
            <a:r>
              <a:rPr lang="en-US" sz="3600" dirty="0" err="1">
                <a:solidFill>
                  <a:schemeClr val="tx1"/>
                </a:solidFill>
              </a:rPr>
              <a:t>về</a:t>
            </a:r>
            <a:r>
              <a:rPr lang="en-US" sz="3600" dirty="0">
                <a:solidFill>
                  <a:schemeClr val="tx1"/>
                </a:solidFill>
              </a:rPr>
              <a:t> </a:t>
            </a:r>
            <a:r>
              <a:rPr lang="en-US" sz="3600" dirty="0" err="1">
                <a:solidFill>
                  <a:schemeClr val="tx1"/>
                </a:solidFill>
              </a:rPr>
              <a:t>một</a:t>
            </a:r>
            <a:r>
              <a:rPr lang="en-US" sz="3600" dirty="0">
                <a:solidFill>
                  <a:schemeClr val="tx1"/>
                </a:solidFill>
              </a:rPr>
              <a:t> </a:t>
            </a:r>
            <a:r>
              <a:rPr lang="en-US" sz="3600" dirty="0" err="1">
                <a:solidFill>
                  <a:schemeClr val="tx1"/>
                </a:solidFill>
              </a:rPr>
              <a:t>trong</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bức</a:t>
            </a:r>
            <a:r>
              <a:rPr lang="en-US" sz="3600" dirty="0">
                <a:solidFill>
                  <a:schemeClr val="tx1"/>
                </a:solidFill>
              </a:rPr>
              <a:t> </a:t>
            </a:r>
            <a:r>
              <a:rPr lang="en-US" sz="3600" dirty="0" err="1">
                <a:solidFill>
                  <a:schemeClr val="tx1"/>
                </a:solidFill>
              </a:rPr>
              <a:t>tranh</a:t>
            </a:r>
            <a:r>
              <a:rPr lang="en-US" sz="3600" dirty="0">
                <a:solidFill>
                  <a:schemeClr val="tx1"/>
                </a:solidFill>
              </a:rPr>
              <a:t> </a:t>
            </a:r>
            <a:r>
              <a:rPr lang="en-US" sz="3600" dirty="0" err="1">
                <a:solidFill>
                  <a:schemeClr val="tx1"/>
                </a:solidFill>
              </a:rPr>
              <a:t>dưới</a:t>
            </a:r>
            <a:r>
              <a:rPr lang="en-US" sz="3600" dirty="0">
                <a:solidFill>
                  <a:schemeClr val="tx1"/>
                </a:solidFill>
              </a:rPr>
              <a:t> </a:t>
            </a:r>
            <a:r>
              <a:rPr lang="en-US" sz="3600" dirty="0" err="1">
                <a:solidFill>
                  <a:schemeClr val="tx1"/>
                </a:solidFill>
              </a:rPr>
              <a:t>đây</a:t>
            </a:r>
            <a:r>
              <a:rPr lang="en-US" sz="3600" dirty="0">
                <a:solidFill>
                  <a:schemeClr val="tx1"/>
                </a:solidFill>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0024" t="28785" r="39433" b="63449"/>
          <a:stretch/>
        </p:blipFill>
        <p:spPr>
          <a:xfrm>
            <a:off x="4164074" y="2712623"/>
            <a:ext cx="3444840" cy="29147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021" t="28721" r="64811" b="63387"/>
          <a:stretch/>
        </p:blipFill>
        <p:spPr>
          <a:xfrm>
            <a:off x="361476" y="2712623"/>
            <a:ext cx="3542187" cy="300143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5535" t="28521" r="13921" b="63336"/>
          <a:stretch/>
        </p:blipFill>
        <p:spPr>
          <a:xfrm>
            <a:off x="8337234" y="2674888"/>
            <a:ext cx="3439494" cy="295248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66827" y="1060802"/>
            <a:ext cx="672134" cy="6721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12" y="1106051"/>
            <a:ext cx="626885" cy="626885"/>
          </a:xfrm>
          <a:prstGeom prst="rect">
            <a:avLst/>
          </a:prstGeom>
        </p:spPr>
      </p:pic>
    </p:spTree>
    <p:extLst>
      <p:ext uri="{BB962C8B-B14F-4D97-AF65-F5344CB8AC3E}">
        <p14:creationId xmlns:p14="http://schemas.microsoft.com/office/powerpoint/2010/main" val="230407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par>
                                <p:cTn id="23" presetID="1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par>
                                <p:cTn id="27" presetID="1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up)">
                                      <p:cBhvr>
                                        <p:cTn id="30" dur="500"/>
                                        <p:tgtEl>
                                          <p:spTgt spid="3"/>
                                        </p:tgtEl>
                                      </p:cBhvr>
                                    </p:animEffect>
                                  </p:childTnLst>
                                </p:cTn>
                              </p:par>
                              <p:par>
                                <p:cTn id="31" presetID="1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ppt_y</p:attrName>
                                        </p:attrNameLst>
                                      </p:cBhvr>
                                      <p:tavLst>
                                        <p:tav tm="0">
                                          <p:val>
                                            <p:strVal val="#ppt_y+#ppt_h*1.125000"/>
                                          </p:val>
                                        </p:tav>
                                        <p:tav tm="100000">
                                          <p:val>
                                            <p:strVal val="#ppt_y"/>
                                          </p:val>
                                        </p:tav>
                                      </p:tavLst>
                                    </p:anim>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8288BB-A422-BD03-1A3F-19AFCA5BF526}"/>
              </a:ext>
            </a:extLst>
          </p:cNvPr>
          <p:cNvGrpSpPr/>
          <p:nvPr/>
        </p:nvGrpSpPr>
        <p:grpSpPr>
          <a:xfrm>
            <a:off x="3753962" y="3539933"/>
            <a:ext cx="4318315" cy="3318067"/>
            <a:chOff x="3753962" y="3539933"/>
            <a:chExt cx="4318315" cy="3318067"/>
          </a:xfrm>
        </p:grpSpPr>
        <p:sp>
          <p:nvSpPr>
            <p:cNvPr id="7" name="TextBox 2">
              <a:extLst>
                <a:ext uri="{FF2B5EF4-FFF2-40B4-BE49-F238E27FC236}">
                  <a16:creationId xmlns:a16="http://schemas.microsoft.com/office/drawing/2014/main" id="{EB368C40-4826-952C-5BE6-FCF40C7BF8CE}"/>
                </a:ext>
              </a:extLst>
            </p:cNvPr>
            <p:cNvSpPr txBox="1"/>
            <p:nvPr/>
          </p:nvSpPr>
          <p:spPr>
            <a:xfrm>
              <a:off x="4953056" y="4168736"/>
              <a:ext cx="969707"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200" b="0" i="0" u="none" strike="noStrike" dirty="0" err="1">
                  <a:solidFill>
                    <a:srgbClr val="000000"/>
                  </a:solidFill>
                  <a:effectLst/>
                  <a:latin typeface="Arial" panose="020B0604020202020204" pitchFamily="34" charset="0"/>
                </a:rPr>
                <a:t>Phạm</a:t>
              </a:r>
              <a:r>
                <a:rPr lang="vi-VN" sz="1200" b="0" i="0" u="none" strike="noStrike" dirty="0">
                  <a:solidFill>
                    <a:srgbClr val="000000"/>
                  </a:solidFill>
                  <a:effectLst/>
                  <a:latin typeface="Arial" panose="020B0604020202020204" pitchFamily="34" charset="0"/>
                </a:rPr>
                <a:t> Minh </a:t>
              </a:r>
              <a:r>
                <a:rPr lang="vi-VN" sz="1200" b="0" i="0" u="none" strike="noStrike" dirty="0" err="1">
                  <a:solidFill>
                    <a:srgbClr val="000000"/>
                  </a:solidFill>
                  <a:effectLst/>
                  <a:latin typeface="Arial" panose="020B0604020202020204" pitchFamily="34" charset="0"/>
                </a:rPr>
                <a:t>Trường</a:t>
              </a:r>
              <a:r>
                <a:rPr lang="vi-VN" sz="1200" dirty="0"/>
                <a:t> </a:t>
              </a:r>
              <a:endParaRPr lang="en-US" sz="1200" dirty="0"/>
            </a:p>
          </p:txBody>
        </p:sp>
        <p:pic>
          <p:nvPicPr>
            <p:cNvPr id="3" name="Picture 2" descr="Couple children cartoon charac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3962" y="3539933"/>
              <a:ext cx="4318315" cy="3318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EE28888-5DF0-AAB6-C546-6ECC27BEB058}"/>
              </a:ext>
            </a:extLst>
          </p:cNvPr>
          <p:cNvGrpSpPr/>
          <p:nvPr/>
        </p:nvGrpSpPr>
        <p:grpSpPr>
          <a:xfrm>
            <a:off x="25557" y="211894"/>
            <a:ext cx="12192000" cy="1015663"/>
            <a:chOff x="660689" y="1206792"/>
            <a:chExt cx="4907640" cy="1015663"/>
          </a:xfrm>
        </p:grpSpPr>
        <p:sp>
          <p:nvSpPr>
            <p:cNvPr id="5" name="TextBox 4">
              <a:extLst>
                <a:ext uri="{FF2B5EF4-FFF2-40B4-BE49-F238E27FC236}">
                  <a16:creationId xmlns:a16="http://schemas.microsoft.com/office/drawing/2014/main" id="{FF875F1B-F7C4-BD62-5848-DD0F3C8345B2}"/>
                </a:ext>
              </a:extLst>
            </p:cNvPr>
            <p:cNvSpPr txBox="1"/>
            <p:nvPr/>
          </p:nvSpPr>
          <p:spPr>
            <a:xfrm>
              <a:off x="660689" y="1206792"/>
              <a:ext cx="4907640" cy="1015663"/>
            </a:xfrm>
            <a:prstGeom prst="rect">
              <a:avLst/>
            </a:prstGeom>
            <a:noFill/>
          </p:spPr>
          <p:txBody>
            <a:bodyPr wrap="square">
              <a:spAutoFit/>
            </a:bodyPr>
            <a:lstStyle/>
            <a:p>
              <a:pPr algn="ctr"/>
              <a:r>
                <a:rPr lang="en-US" sz="6000" b="1" dirty="0" err="1">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Thảo</a:t>
              </a:r>
              <a:r>
                <a:rPr lang="en-US" sz="6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luận</a:t>
              </a:r>
              <a:r>
                <a:rPr lang="en-US" sz="6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6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đôi</a:t>
              </a:r>
              <a:endParaRPr lang="en-US" sz="60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5">
              <a:extLst>
                <a:ext uri="{FF2B5EF4-FFF2-40B4-BE49-F238E27FC236}">
                  <a16:creationId xmlns:a16="http://schemas.microsoft.com/office/drawing/2014/main" id="{A6C1B59F-712C-C82A-312E-2373C0146A2B}"/>
                </a:ext>
              </a:extLst>
            </p:cNvPr>
            <p:cNvSpPr txBox="1"/>
            <p:nvPr/>
          </p:nvSpPr>
          <p:spPr>
            <a:xfrm>
              <a:off x="660689" y="1206792"/>
              <a:ext cx="4907640" cy="1015663"/>
            </a:xfrm>
            <a:prstGeom prst="rect">
              <a:avLst/>
            </a:prstGeom>
            <a:noFill/>
          </p:spPr>
          <p:txBody>
            <a:bodyPr wrap="square">
              <a:spAutoFit/>
            </a:bodyPr>
            <a:lstStyle/>
            <a:p>
              <a:pPr algn="ctr"/>
              <a:r>
                <a:rPr lang="en-US" sz="6000" b="1" dirty="0" err="1">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Thảo</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luận</a:t>
              </a:r>
              <a:r>
                <a:rPr lang="en-US" sz="60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60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CC66FF"/>
                  </a:solidFill>
                  <a:effectLst>
                    <a:outerShdw blurRad="12700" dist="38100" dir="2700000" algn="tl" rotWithShape="0">
                      <a:schemeClr val="accent5">
                        <a:lumMod val="60000"/>
                        <a:lumOff val="40000"/>
                      </a:schemeClr>
                    </a:outerShdw>
                  </a:effectLst>
                  <a:latin typeface="SVN-Poky's" panose="020B0606040200020203" pitchFamily="34" charset="0"/>
                </a:rPr>
                <a:t>đôi</a:t>
              </a:r>
              <a:endParaRPr lang="en-US" sz="6000" b="1" dirty="0">
                <a:ln w="28575">
                  <a:solidFill>
                    <a:srgbClr val="002060"/>
                  </a:solidFill>
                  <a:prstDash val="solid"/>
                </a:ln>
                <a:solidFill>
                  <a:srgbClr val="CC66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2" name="Cloud Callout 1"/>
          <p:cNvSpPr/>
          <p:nvPr/>
        </p:nvSpPr>
        <p:spPr>
          <a:xfrm>
            <a:off x="7963507" y="1442107"/>
            <a:ext cx="3581400" cy="1712537"/>
          </a:xfrm>
          <a:prstGeom prst="cloudCallout">
            <a:avLst>
              <a:gd name="adj1" fmla="val -63811"/>
              <a:gd name="adj2" fmla="val 68730"/>
            </a:avLst>
          </a:prstGeom>
          <a:solidFill>
            <a:schemeClr val="bg1"/>
          </a:solidFill>
          <a:ln>
            <a:solidFill>
              <a:schemeClr val="accent2"/>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Callout 15"/>
          <p:cNvSpPr/>
          <p:nvPr/>
        </p:nvSpPr>
        <p:spPr>
          <a:xfrm>
            <a:off x="8126963" y="1543257"/>
            <a:ext cx="3197703" cy="1495275"/>
          </a:xfrm>
          <a:prstGeom prst="cloudCallout">
            <a:avLst>
              <a:gd name="adj1" fmla="val -75726"/>
              <a:gd name="adj2" fmla="val 8401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FB35E11-806B-BABE-5376-699F05587491}"/>
              </a:ext>
            </a:extLst>
          </p:cNvPr>
          <p:cNvSpPr txBox="1"/>
          <p:nvPr/>
        </p:nvSpPr>
        <p:spPr>
          <a:xfrm>
            <a:off x="8214358" y="1956448"/>
            <a:ext cx="3079697" cy="584775"/>
          </a:xfrm>
          <a:prstGeom prst="rect">
            <a:avLst/>
          </a:prstGeom>
          <a:noFill/>
        </p:spPr>
        <p:txBody>
          <a:bodyPr wrap="square" rtlCol="0">
            <a:spAutoFit/>
          </a:bodyPr>
          <a:lstStyle/>
          <a:p>
            <a:pPr algn="ctr"/>
            <a:r>
              <a:rPr lang="en-US" sz="3200" b="1" dirty="0" err="1">
                <a:solidFill>
                  <a:srgbClr val="FF6600"/>
                </a:solidFill>
              </a:rPr>
              <a:t>Chủ</a:t>
            </a:r>
            <a:r>
              <a:rPr lang="en-US" sz="3200" b="1" dirty="0">
                <a:solidFill>
                  <a:srgbClr val="FF6600"/>
                </a:solidFill>
              </a:rPr>
              <a:t> </a:t>
            </a:r>
            <a:r>
              <a:rPr lang="en-US" sz="3200" b="1" dirty="0" err="1">
                <a:solidFill>
                  <a:srgbClr val="FF6600"/>
                </a:solidFill>
              </a:rPr>
              <a:t>đề</a:t>
            </a:r>
            <a:endParaRPr lang="en-US" sz="3200" b="1" dirty="0">
              <a:solidFill>
                <a:srgbClr val="FF6600"/>
              </a:solidFill>
            </a:endParaRPr>
          </a:p>
        </p:txBody>
      </p:sp>
      <p:sp>
        <p:nvSpPr>
          <p:cNvPr id="18" name="Cloud Callout 17"/>
          <p:cNvSpPr/>
          <p:nvPr/>
        </p:nvSpPr>
        <p:spPr>
          <a:xfrm>
            <a:off x="8344507" y="3809143"/>
            <a:ext cx="3581400" cy="1712537"/>
          </a:xfrm>
          <a:prstGeom prst="cloudCallout">
            <a:avLst>
              <a:gd name="adj1" fmla="val -63811"/>
              <a:gd name="adj2" fmla="val 68730"/>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8507963" y="3910293"/>
            <a:ext cx="3197703" cy="1495275"/>
          </a:xfrm>
          <a:prstGeom prst="cloudCallout">
            <a:avLst>
              <a:gd name="adj1" fmla="val -75726"/>
              <a:gd name="adj2" fmla="val 84018"/>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Callout 19"/>
          <p:cNvSpPr/>
          <p:nvPr/>
        </p:nvSpPr>
        <p:spPr>
          <a:xfrm flipH="1">
            <a:off x="617827" y="1642232"/>
            <a:ext cx="3581400" cy="1712537"/>
          </a:xfrm>
          <a:prstGeom prst="cloudCallout">
            <a:avLst>
              <a:gd name="adj1" fmla="val -63811"/>
              <a:gd name="adj2" fmla="val 68730"/>
            </a:avLst>
          </a:prstGeom>
          <a:solidFill>
            <a:schemeClr val="bg1"/>
          </a:solidFill>
          <a:ln>
            <a:solidFill>
              <a:srgbClr val="7030A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Callout 20"/>
          <p:cNvSpPr/>
          <p:nvPr/>
        </p:nvSpPr>
        <p:spPr>
          <a:xfrm flipH="1">
            <a:off x="781283" y="1743382"/>
            <a:ext cx="3197703" cy="1495275"/>
          </a:xfrm>
          <a:prstGeom prst="cloudCallout">
            <a:avLst>
              <a:gd name="adj1" fmla="val -75726"/>
              <a:gd name="adj2" fmla="val 84018"/>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p:cNvSpPr/>
          <p:nvPr/>
        </p:nvSpPr>
        <p:spPr>
          <a:xfrm flipH="1">
            <a:off x="191850" y="3954608"/>
            <a:ext cx="3581400" cy="1712537"/>
          </a:xfrm>
          <a:prstGeom prst="cloudCallout">
            <a:avLst>
              <a:gd name="adj1" fmla="val -63811"/>
              <a:gd name="adj2" fmla="val 68730"/>
            </a:avLst>
          </a:prstGeom>
          <a:solidFill>
            <a:schemeClr val="bg1"/>
          </a:solidFill>
          <a:ln>
            <a:solidFill>
              <a:schemeClr val="accent6">
                <a:lumMod val="7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flipH="1">
            <a:off x="355306" y="4055758"/>
            <a:ext cx="3197703" cy="1495275"/>
          </a:xfrm>
          <a:prstGeom prst="cloudCallout">
            <a:avLst>
              <a:gd name="adj1" fmla="val -75726"/>
              <a:gd name="adj2" fmla="val 84018"/>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FB35E11-806B-BABE-5376-699F05587491}"/>
              </a:ext>
            </a:extLst>
          </p:cNvPr>
          <p:cNvSpPr txBox="1"/>
          <p:nvPr/>
        </p:nvSpPr>
        <p:spPr>
          <a:xfrm>
            <a:off x="8554692" y="4365542"/>
            <a:ext cx="3079697" cy="584775"/>
          </a:xfrm>
          <a:prstGeom prst="rect">
            <a:avLst/>
          </a:prstGeom>
          <a:noFill/>
        </p:spPr>
        <p:txBody>
          <a:bodyPr wrap="square" rtlCol="0">
            <a:spAutoFit/>
          </a:bodyPr>
          <a:lstStyle/>
          <a:p>
            <a:pPr algn="ctr"/>
            <a:r>
              <a:rPr lang="en-US" sz="3200" b="1" dirty="0">
                <a:solidFill>
                  <a:srgbClr val="002060"/>
                </a:solidFill>
              </a:rPr>
              <a:t>…</a:t>
            </a:r>
          </a:p>
        </p:txBody>
      </p:sp>
      <p:sp>
        <p:nvSpPr>
          <p:cNvPr id="25" name="TextBox 24">
            <a:extLst>
              <a:ext uri="{FF2B5EF4-FFF2-40B4-BE49-F238E27FC236}">
                <a16:creationId xmlns:a16="http://schemas.microsoft.com/office/drawing/2014/main" id="{EFB35E11-806B-BABE-5376-699F05587491}"/>
              </a:ext>
            </a:extLst>
          </p:cNvPr>
          <p:cNvSpPr txBox="1"/>
          <p:nvPr/>
        </p:nvSpPr>
        <p:spPr>
          <a:xfrm>
            <a:off x="899289" y="2056690"/>
            <a:ext cx="3079697" cy="584775"/>
          </a:xfrm>
          <a:prstGeom prst="rect">
            <a:avLst/>
          </a:prstGeom>
          <a:noFill/>
        </p:spPr>
        <p:txBody>
          <a:bodyPr wrap="square" rtlCol="0">
            <a:spAutoFit/>
          </a:bodyPr>
          <a:lstStyle/>
          <a:p>
            <a:pPr algn="ctr"/>
            <a:r>
              <a:rPr lang="en-US" sz="3200" b="1" dirty="0" err="1">
                <a:solidFill>
                  <a:srgbClr val="7030A0"/>
                </a:solidFill>
              </a:rPr>
              <a:t>Cảnh</a:t>
            </a:r>
            <a:r>
              <a:rPr lang="en-US" sz="3200" b="1" dirty="0">
                <a:solidFill>
                  <a:srgbClr val="7030A0"/>
                </a:solidFill>
              </a:rPr>
              <a:t> </a:t>
            </a:r>
            <a:r>
              <a:rPr lang="en-US" sz="3200" b="1" dirty="0" err="1">
                <a:solidFill>
                  <a:srgbClr val="7030A0"/>
                </a:solidFill>
              </a:rPr>
              <a:t>vật</a:t>
            </a:r>
            <a:endParaRPr lang="en-US" sz="3200" b="1" dirty="0">
              <a:solidFill>
                <a:srgbClr val="7030A0"/>
              </a:solidFill>
            </a:endParaRPr>
          </a:p>
        </p:txBody>
      </p:sp>
      <p:sp>
        <p:nvSpPr>
          <p:cNvPr id="26" name="TextBox 25">
            <a:extLst>
              <a:ext uri="{FF2B5EF4-FFF2-40B4-BE49-F238E27FC236}">
                <a16:creationId xmlns:a16="http://schemas.microsoft.com/office/drawing/2014/main" id="{EFB35E11-806B-BABE-5376-699F05587491}"/>
              </a:ext>
            </a:extLst>
          </p:cNvPr>
          <p:cNvSpPr txBox="1"/>
          <p:nvPr/>
        </p:nvSpPr>
        <p:spPr>
          <a:xfrm>
            <a:off x="560572" y="4373721"/>
            <a:ext cx="3079697" cy="584775"/>
          </a:xfrm>
          <a:prstGeom prst="rect">
            <a:avLst/>
          </a:prstGeom>
          <a:noFill/>
        </p:spPr>
        <p:txBody>
          <a:bodyPr wrap="square" rtlCol="0">
            <a:spAutoFit/>
          </a:bodyPr>
          <a:lstStyle/>
          <a:p>
            <a:pPr algn="ctr"/>
            <a:r>
              <a:rPr lang="en-US" sz="3200" b="1" dirty="0" err="1">
                <a:solidFill>
                  <a:schemeClr val="accent6">
                    <a:lumMod val="50000"/>
                  </a:schemeClr>
                </a:solidFill>
              </a:rPr>
              <a:t>Màu</a:t>
            </a:r>
            <a:r>
              <a:rPr lang="en-US" sz="3200" b="1" dirty="0">
                <a:solidFill>
                  <a:schemeClr val="accent6">
                    <a:lumMod val="50000"/>
                  </a:schemeClr>
                </a:solidFill>
              </a:rPr>
              <a:t> </a:t>
            </a:r>
            <a:r>
              <a:rPr lang="en-US" sz="3200" b="1" dirty="0" err="1">
                <a:solidFill>
                  <a:schemeClr val="accent6">
                    <a:lumMod val="50000"/>
                  </a:schemeClr>
                </a:solidFill>
              </a:rPr>
              <a:t>sắc</a:t>
            </a:r>
            <a:endParaRPr lang="en-US" sz="3200" b="1" dirty="0">
              <a:solidFill>
                <a:schemeClr val="accent6">
                  <a:lumMod val="50000"/>
                </a:schemeClr>
              </a:solidFill>
            </a:endParaRPr>
          </a:p>
        </p:txBody>
      </p:sp>
    </p:spTree>
    <p:extLst>
      <p:ext uri="{BB962C8B-B14F-4D97-AF65-F5344CB8AC3E}">
        <p14:creationId xmlns:p14="http://schemas.microsoft.com/office/powerpoint/2010/main" val="261106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up)">
                                      <p:cBhvr>
                                        <p:cTn id="20" dur="500"/>
                                        <p:tgtEl>
                                          <p:spTgt spid="21"/>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ppt_y</p:attrName>
                                        </p:attrNameLst>
                                      </p:cBhvr>
                                      <p:tavLst>
                                        <p:tav tm="0">
                                          <p:val>
                                            <p:strVal val="#ppt_y+#ppt_h*1.125000"/>
                                          </p:val>
                                        </p:tav>
                                        <p:tav tm="100000">
                                          <p:val>
                                            <p:strVal val="#ppt_y"/>
                                          </p:val>
                                        </p:tav>
                                      </p:tavLst>
                                    </p:anim>
                                    <p:animEffect transition="in" filter="wipe(up)">
                                      <p:cBhvr>
                                        <p:cTn id="24" dur="500"/>
                                        <p:tgtEl>
                                          <p:spTgt spid="1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up)">
                                      <p:cBhvr>
                                        <p:cTn id="44" dur="500"/>
                                        <p:tgtEl>
                                          <p:spTgt spid="26"/>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up)">
                                      <p:cBhvr>
                                        <p:cTn id="48" dur="500"/>
                                        <p:tgtEl>
                                          <p:spTgt spid="23"/>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up)">
                                      <p:cBhvr>
                                        <p:cTn id="56" dur="500"/>
                                        <p:tgtEl>
                                          <p:spTgt spid="19"/>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p:bldP spid="18" grpId="0" animBg="1"/>
      <p:bldP spid="19" grpId="0" animBg="1"/>
      <p:bldP spid="20" grpId="0" animBg="1"/>
      <p:bldP spid="21" grpId="0" animBg="1"/>
      <p:bldP spid="22" grpId="0" animBg="1"/>
      <p:bldP spid="23"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Rounded Corners 80">
            <a:extLst>
              <a:ext uri="{FF2B5EF4-FFF2-40B4-BE49-F238E27FC236}">
                <a16:creationId xmlns:a16="http://schemas.microsoft.com/office/drawing/2014/main" id="{6904CE70-BD27-89FD-D2A3-D6F0728C6744}"/>
              </a:ext>
            </a:extLst>
          </p:cNvPr>
          <p:cNvSpPr/>
          <p:nvPr/>
        </p:nvSpPr>
        <p:spPr>
          <a:xfrm>
            <a:off x="101065" y="2167874"/>
            <a:ext cx="11889374" cy="3857708"/>
          </a:xfrm>
          <a:custGeom>
            <a:avLst/>
            <a:gdLst>
              <a:gd name="connsiteX0" fmla="*/ 0 w 11889374"/>
              <a:gd name="connsiteY0" fmla="*/ 404866 h 3857708"/>
              <a:gd name="connsiteX1" fmla="*/ 404866 w 11889374"/>
              <a:gd name="connsiteY1" fmla="*/ 0 h 3857708"/>
              <a:gd name="connsiteX2" fmla="*/ 11484508 w 11889374"/>
              <a:gd name="connsiteY2" fmla="*/ 0 h 3857708"/>
              <a:gd name="connsiteX3" fmla="*/ 11889374 w 11889374"/>
              <a:gd name="connsiteY3" fmla="*/ 404866 h 3857708"/>
              <a:gd name="connsiteX4" fmla="*/ 11889374 w 11889374"/>
              <a:gd name="connsiteY4" fmla="*/ 3452842 h 3857708"/>
              <a:gd name="connsiteX5" fmla="*/ 11484508 w 11889374"/>
              <a:gd name="connsiteY5" fmla="*/ 3857708 h 3857708"/>
              <a:gd name="connsiteX6" fmla="*/ 404866 w 11889374"/>
              <a:gd name="connsiteY6" fmla="*/ 3857708 h 3857708"/>
              <a:gd name="connsiteX7" fmla="*/ 0 w 11889374"/>
              <a:gd name="connsiteY7" fmla="*/ 3452842 h 3857708"/>
              <a:gd name="connsiteX8" fmla="*/ 0 w 11889374"/>
              <a:gd name="connsiteY8" fmla="*/ 404866 h 38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857708" fill="none" extrusionOk="0">
                <a:moveTo>
                  <a:pt x="0" y="404866"/>
                </a:moveTo>
                <a:cubicBezTo>
                  <a:pt x="1213" y="214090"/>
                  <a:pt x="190841" y="16072"/>
                  <a:pt x="404866" y="0"/>
                </a:cubicBezTo>
                <a:cubicBezTo>
                  <a:pt x="3458885" y="72427"/>
                  <a:pt x="6203108" y="61419"/>
                  <a:pt x="11484508" y="0"/>
                </a:cubicBezTo>
                <a:cubicBezTo>
                  <a:pt x="11702057" y="-41659"/>
                  <a:pt x="11876054" y="177236"/>
                  <a:pt x="11889374" y="404866"/>
                </a:cubicBezTo>
                <a:cubicBezTo>
                  <a:pt x="11990250" y="1125215"/>
                  <a:pt x="11782061" y="2143927"/>
                  <a:pt x="11889374" y="3452842"/>
                </a:cubicBezTo>
                <a:cubicBezTo>
                  <a:pt x="11890495" y="3670756"/>
                  <a:pt x="11686586" y="3833581"/>
                  <a:pt x="11484508" y="3857708"/>
                </a:cubicBezTo>
                <a:cubicBezTo>
                  <a:pt x="6557533" y="3887535"/>
                  <a:pt x="4047709" y="3778402"/>
                  <a:pt x="404866" y="3857708"/>
                </a:cubicBezTo>
                <a:cubicBezTo>
                  <a:pt x="220048" y="3853324"/>
                  <a:pt x="-41956" y="3684739"/>
                  <a:pt x="0" y="3452842"/>
                </a:cubicBezTo>
                <a:cubicBezTo>
                  <a:pt x="50037" y="2690530"/>
                  <a:pt x="770" y="1712425"/>
                  <a:pt x="0" y="404866"/>
                </a:cubicBezTo>
                <a:close/>
              </a:path>
              <a:path w="11889374" h="3857708" stroke="0" extrusionOk="0">
                <a:moveTo>
                  <a:pt x="0" y="404866"/>
                </a:moveTo>
                <a:cubicBezTo>
                  <a:pt x="11882" y="184504"/>
                  <a:pt x="196325" y="31377"/>
                  <a:pt x="404866" y="0"/>
                </a:cubicBezTo>
                <a:cubicBezTo>
                  <a:pt x="1789683" y="123000"/>
                  <a:pt x="8055661" y="-96860"/>
                  <a:pt x="11484508" y="0"/>
                </a:cubicBezTo>
                <a:cubicBezTo>
                  <a:pt x="11686383" y="-16558"/>
                  <a:pt x="11901942" y="155927"/>
                  <a:pt x="11889374" y="404866"/>
                </a:cubicBezTo>
                <a:cubicBezTo>
                  <a:pt x="11892547" y="1287081"/>
                  <a:pt x="11983641" y="2758024"/>
                  <a:pt x="11889374" y="3452842"/>
                </a:cubicBezTo>
                <a:cubicBezTo>
                  <a:pt x="11868448" y="3684024"/>
                  <a:pt x="11698184" y="3856084"/>
                  <a:pt x="11484508" y="3857708"/>
                </a:cubicBezTo>
                <a:cubicBezTo>
                  <a:pt x="7917062" y="3697001"/>
                  <a:pt x="3106035" y="3897375"/>
                  <a:pt x="404866" y="3857708"/>
                </a:cubicBezTo>
                <a:cubicBezTo>
                  <a:pt x="146958" y="3850779"/>
                  <a:pt x="-16750" y="3668855"/>
                  <a:pt x="0" y="3452842"/>
                </a:cubicBezTo>
                <a:cubicBezTo>
                  <a:pt x="32216" y="3080372"/>
                  <a:pt x="57206" y="796751"/>
                  <a:pt x="0" y="404866"/>
                </a:cubicBezTo>
                <a:close/>
              </a:path>
            </a:pathLst>
          </a:custGeom>
          <a:solidFill>
            <a:schemeClr val="bg1">
              <a:alpha val="83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endParaRPr lang="en-US" sz="2800" b="1" i="1" dirty="0">
              <a:solidFill>
                <a:schemeClr val="tx1"/>
              </a:solidFill>
            </a:endParaRPr>
          </a:p>
        </p:txBody>
      </p:sp>
      <p:sp>
        <p:nvSpPr>
          <p:cNvPr id="2"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en-US" sz="3600" dirty="0">
                <a:solidFill>
                  <a:schemeClr val="tx1"/>
                </a:solidFill>
              </a:rPr>
              <a:t> chia </a:t>
            </a:r>
            <a:r>
              <a:rPr lang="en-US" sz="3600" dirty="0" err="1">
                <a:solidFill>
                  <a:schemeClr val="tx1"/>
                </a:solidFill>
              </a:rPr>
              <a:t>sẻ</a:t>
            </a:r>
            <a:r>
              <a:rPr lang="en-US" sz="3600" dirty="0">
                <a:solidFill>
                  <a:schemeClr val="tx1"/>
                </a:solidFill>
              </a:rPr>
              <a:t> </a:t>
            </a:r>
            <a:r>
              <a:rPr lang="en-US" sz="3600" dirty="0" err="1">
                <a:solidFill>
                  <a:schemeClr val="tx1"/>
                </a:solidFill>
              </a:rPr>
              <a:t>với</a:t>
            </a:r>
            <a:r>
              <a:rPr lang="en-US" sz="3600" dirty="0">
                <a:solidFill>
                  <a:schemeClr val="tx1"/>
                </a:solidFill>
              </a:rPr>
              <a:t> </a:t>
            </a:r>
            <a:r>
              <a:rPr lang="en-US" sz="3600" dirty="0" err="1">
                <a:solidFill>
                  <a:schemeClr val="tx1"/>
                </a:solidFill>
              </a:rPr>
              <a:t>bạn</a:t>
            </a:r>
            <a:r>
              <a:rPr lang="en-US" sz="3600" dirty="0">
                <a:solidFill>
                  <a:schemeClr val="tx1"/>
                </a:solidFill>
              </a:rPr>
              <a:t> </a:t>
            </a:r>
            <a:r>
              <a:rPr lang="en-US" sz="3600" dirty="0" err="1">
                <a:solidFill>
                  <a:schemeClr val="tx1"/>
                </a:solidFill>
              </a:rPr>
              <a:t>về</a:t>
            </a:r>
            <a:r>
              <a:rPr lang="en-US" sz="3600" dirty="0">
                <a:solidFill>
                  <a:schemeClr val="tx1"/>
                </a:solidFill>
              </a:rPr>
              <a:t> </a:t>
            </a:r>
            <a:r>
              <a:rPr lang="en-US" sz="3600" dirty="0" err="1">
                <a:solidFill>
                  <a:schemeClr val="tx1"/>
                </a:solidFill>
              </a:rPr>
              <a:t>một</a:t>
            </a:r>
            <a:r>
              <a:rPr lang="en-US" sz="3600" dirty="0">
                <a:solidFill>
                  <a:schemeClr val="tx1"/>
                </a:solidFill>
              </a:rPr>
              <a:t> </a:t>
            </a:r>
            <a:r>
              <a:rPr lang="en-US" sz="3600" dirty="0" err="1">
                <a:solidFill>
                  <a:schemeClr val="tx1"/>
                </a:solidFill>
              </a:rPr>
              <a:t>trong</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bức</a:t>
            </a:r>
            <a:r>
              <a:rPr lang="en-US" sz="3600" dirty="0">
                <a:solidFill>
                  <a:schemeClr val="tx1"/>
                </a:solidFill>
              </a:rPr>
              <a:t> </a:t>
            </a:r>
            <a:r>
              <a:rPr lang="en-US" sz="3600" dirty="0" err="1">
                <a:solidFill>
                  <a:schemeClr val="tx1"/>
                </a:solidFill>
              </a:rPr>
              <a:t>tranh</a:t>
            </a:r>
            <a:r>
              <a:rPr lang="en-US" sz="3600" dirty="0">
                <a:solidFill>
                  <a:schemeClr val="tx1"/>
                </a:solidFill>
              </a:rPr>
              <a:t> </a:t>
            </a:r>
            <a:r>
              <a:rPr lang="en-US" sz="3600" dirty="0" err="1">
                <a:solidFill>
                  <a:schemeClr val="tx1"/>
                </a:solidFill>
              </a:rPr>
              <a:t>dưới</a:t>
            </a:r>
            <a:r>
              <a:rPr lang="en-US" sz="3600" dirty="0">
                <a:solidFill>
                  <a:schemeClr val="tx1"/>
                </a:solidFill>
              </a:rPr>
              <a:t> </a:t>
            </a:r>
            <a:r>
              <a:rPr lang="en-US" sz="3600" dirty="0" err="1">
                <a:solidFill>
                  <a:schemeClr val="tx1"/>
                </a:solidFill>
              </a:rPr>
              <a:t>đây</a:t>
            </a:r>
            <a:r>
              <a:rPr lang="en-US" sz="3600" dirty="0">
                <a:solidFill>
                  <a:schemeClr val="tx1"/>
                </a:solidFill>
              </a:rPr>
              <a: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021" t="28721" r="64811" b="63387"/>
          <a:stretch/>
        </p:blipFill>
        <p:spPr>
          <a:xfrm>
            <a:off x="361476" y="2712623"/>
            <a:ext cx="3542187" cy="300143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66827" y="1060802"/>
            <a:ext cx="672134" cy="6721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12" y="1106051"/>
            <a:ext cx="626885" cy="626885"/>
          </a:xfrm>
          <a:prstGeom prst="rect">
            <a:avLst/>
          </a:prstGeom>
        </p:spPr>
      </p:pic>
      <p:sp>
        <p:nvSpPr>
          <p:cNvPr id="10" name="Hộp Văn bản 6">
            <a:extLst>
              <a:ext uri="{FF2B5EF4-FFF2-40B4-BE49-F238E27FC236}">
                <a16:creationId xmlns:a16="http://schemas.microsoft.com/office/drawing/2014/main" id="{359AF09B-D025-7B42-44A8-57BD0B272F3C}"/>
              </a:ext>
            </a:extLst>
          </p:cNvPr>
          <p:cNvSpPr txBox="1"/>
          <p:nvPr/>
        </p:nvSpPr>
        <p:spPr>
          <a:xfrm>
            <a:off x="3903663" y="2573234"/>
            <a:ext cx="7883784" cy="3046988"/>
          </a:xfrm>
          <a:prstGeom prst="rect">
            <a:avLst/>
          </a:prstGeom>
          <a:noFill/>
        </p:spPr>
        <p:txBody>
          <a:bodyPr wrap="square" rtlCol="0">
            <a:spAutoFit/>
          </a:bodyPr>
          <a:lstStyle/>
          <a:p>
            <a:pPr algn="just"/>
            <a:r>
              <a:rPr lang="vi-VN" sz="3200" dirty="0">
                <a:solidFill>
                  <a:srgbClr val="000000"/>
                </a:solidFill>
                <a:latin typeface="Calibri (Body)"/>
                <a:cs typeface="Calibri" panose="020F0502020204030204" pitchFamily="34" charset="0"/>
              </a:rPr>
              <a:t>Bức tranh vẽ các bạn nhỏ đang dơ tay đỡ một chú chim bồ câu trắng, xung quanh là nhà cửa, cánh đồng. Chú chim bồ câu là biểu tượng của hòa bình, bức tranh muốn thể hiện ý nghĩa đó là chúng ta cần chung tay bảo vệ hòa bình.</a:t>
            </a:r>
            <a:endParaRPr lang="en-US" sz="3200" dirty="0">
              <a:latin typeface="Calibri (Body)"/>
              <a:cs typeface="Calibri" panose="020F0502020204030204" pitchFamily="34" charset="0"/>
            </a:endParaRPr>
          </a:p>
        </p:txBody>
      </p:sp>
    </p:spTree>
    <p:extLst>
      <p:ext uri="{BB962C8B-B14F-4D97-AF65-F5344CB8AC3E}">
        <p14:creationId xmlns:p14="http://schemas.microsoft.com/office/powerpoint/2010/main" val="360723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Rounded Corners 80">
            <a:extLst>
              <a:ext uri="{FF2B5EF4-FFF2-40B4-BE49-F238E27FC236}">
                <a16:creationId xmlns:a16="http://schemas.microsoft.com/office/drawing/2014/main" id="{6904CE70-BD27-89FD-D2A3-D6F0728C6744}"/>
              </a:ext>
            </a:extLst>
          </p:cNvPr>
          <p:cNvSpPr/>
          <p:nvPr/>
        </p:nvSpPr>
        <p:spPr>
          <a:xfrm>
            <a:off x="101065" y="2167874"/>
            <a:ext cx="11889374" cy="3857708"/>
          </a:xfrm>
          <a:custGeom>
            <a:avLst/>
            <a:gdLst>
              <a:gd name="connsiteX0" fmla="*/ 0 w 11889374"/>
              <a:gd name="connsiteY0" fmla="*/ 404866 h 3857708"/>
              <a:gd name="connsiteX1" fmla="*/ 404866 w 11889374"/>
              <a:gd name="connsiteY1" fmla="*/ 0 h 3857708"/>
              <a:gd name="connsiteX2" fmla="*/ 11484508 w 11889374"/>
              <a:gd name="connsiteY2" fmla="*/ 0 h 3857708"/>
              <a:gd name="connsiteX3" fmla="*/ 11889374 w 11889374"/>
              <a:gd name="connsiteY3" fmla="*/ 404866 h 3857708"/>
              <a:gd name="connsiteX4" fmla="*/ 11889374 w 11889374"/>
              <a:gd name="connsiteY4" fmla="*/ 3452842 h 3857708"/>
              <a:gd name="connsiteX5" fmla="*/ 11484508 w 11889374"/>
              <a:gd name="connsiteY5" fmla="*/ 3857708 h 3857708"/>
              <a:gd name="connsiteX6" fmla="*/ 404866 w 11889374"/>
              <a:gd name="connsiteY6" fmla="*/ 3857708 h 3857708"/>
              <a:gd name="connsiteX7" fmla="*/ 0 w 11889374"/>
              <a:gd name="connsiteY7" fmla="*/ 3452842 h 3857708"/>
              <a:gd name="connsiteX8" fmla="*/ 0 w 11889374"/>
              <a:gd name="connsiteY8" fmla="*/ 404866 h 38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857708" fill="none" extrusionOk="0">
                <a:moveTo>
                  <a:pt x="0" y="404866"/>
                </a:moveTo>
                <a:cubicBezTo>
                  <a:pt x="1213" y="214090"/>
                  <a:pt x="190841" y="16072"/>
                  <a:pt x="404866" y="0"/>
                </a:cubicBezTo>
                <a:cubicBezTo>
                  <a:pt x="3458885" y="72427"/>
                  <a:pt x="6203108" y="61419"/>
                  <a:pt x="11484508" y="0"/>
                </a:cubicBezTo>
                <a:cubicBezTo>
                  <a:pt x="11702057" y="-41659"/>
                  <a:pt x="11876054" y="177236"/>
                  <a:pt x="11889374" y="404866"/>
                </a:cubicBezTo>
                <a:cubicBezTo>
                  <a:pt x="11990250" y="1125215"/>
                  <a:pt x="11782061" y="2143927"/>
                  <a:pt x="11889374" y="3452842"/>
                </a:cubicBezTo>
                <a:cubicBezTo>
                  <a:pt x="11890495" y="3670756"/>
                  <a:pt x="11686586" y="3833581"/>
                  <a:pt x="11484508" y="3857708"/>
                </a:cubicBezTo>
                <a:cubicBezTo>
                  <a:pt x="6557533" y="3887535"/>
                  <a:pt x="4047709" y="3778402"/>
                  <a:pt x="404866" y="3857708"/>
                </a:cubicBezTo>
                <a:cubicBezTo>
                  <a:pt x="220048" y="3853324"/>
                  <a:pt x="-41956" y="3684739"/>
                  <a:pt x="0" y="3452842"/>
                </a:cubicBezTo>
                <a:cubicBezTo>
                  <a:pt x="50037" y="2690530"/>
                  <a:pt x="770" y="1712425"/>
                  <a:pt x="0" y="404866"/>
                </a:cubicBezTo>
                <a:close/>
              </a:path>
              <a:path w="11889374" h="3857708" stroke="0" extrusionOk="0">
                <a:moveTo>
                  <a:pt x="0" y="404866"/>
                </a:moveTo>
                <a:cubicBezTo>
                  <a:pt x="11882" y="184504"/>
                  <a:pt x="196325" y="31377"/>
                  <a:pt x="404866" y="0"/>
                </a:cubicBezTo>
                <a:cubicBezTo>
                  <a:pt x="1789683" y="123000"/>
                  <a:pt x="8055661" y="-96860"/>
                  <a:pt x="11484508" y="0"/>
                </a:cubicBezTo>
                <a:cubicBezTo>
                  <a:pt x="11686383" y="-16558"/>
                  <a:pt x="11901942" y="155927"/>
                  <a:pt x="11889374" y="404866"/>
                </a:cubicBezTo>
                <a:cubicBezTo>
                  <a:pt x="11892547" y="1287081"/>
                  <a:pt x="11983641" y="2758024"/>
                  <a:pt x="11889374" y="3452842"/>
                </a:cubicBezTo>
                <a:cubicBezTo>
                  <a:pt x="11868448" y="3684024"/>
                  <a:pt x="11698184" y="3856084"/>
                  <a:pt x="11484508" y="3857708"/>
                </a:cubicBezTo>
                <a:cubicBezTo>
                  <a:pt x="7917062" y="3697001"/>
                  <a:pt x="3106035" y="3897375"/>
                  <a:pt x="404866" y="3857708"/>
                </a:cubicBezTo>
                <a:cubicBezTo>
                  <a:pt x="146958" y="3850779"/>
                  <a:pt x="-16750" y="3668855"/>
                  <a:pt x="0" y="3452842"/>
                </a:cubicBezTo>
                <a:cubicBezTo>
                  <a:pt x="32216" y="3080372"/>
                  <a:pt x="57206" y="796751"/>
                  <a:pt x="0" y="404866"/>
                </a:cubicBezTo>
                <a:close/>
              </a:path>
            </a:pathLst>
          </a:custGeom>
          <a:solidFill>
            <a:schemeClr val="bg1">
              <a:alpha val="83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endParaRPr lang="en-US" sz="2800" b="1" i="1" dirty="0">
              <a:solidFill>
                <a:schemeClr val="tx1"/>
              </a:solidFill>
            </a:endParaRPr>
          </a:p>
        </p:txBody>
      </p:sp>
      <p:sp>
        <p:nvSpPr>
          <p:cNvPr id="2"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en-US" sz="3600" dirty="0">
                <a:solidFill>
                  <a:schemeClr val="tx1"/>
                </a:solidFill>
              </a:rPr>
              <a:t> chia </a:t>
            </a:r>
            <a:r>
              <a:rPr lang="en-US" sz="3600" dirty="0" err="1">
                <a:solidFill>
                  <a:schemeClr val="tx1"/>
                </a:solidFill>
              </a:rPr>
              <a:t>sẻ</a:t>
            </a:r>
            <a:r>
              <a:rPr lang="en-US" sz="3600" dirty="0">
                <a:solidFill>
                  <a:schemeClr val="tx1"/>
                </a:solidFill>
              </a:rPr>
              <a:t> </a:t>
            </a:r>
            <a:r>
              <a:rPr lang="en-US" sz="3600" dirty="0" err="1">
                <a:solidFill>
                  <a:schemeClr val="tx1"/>
                </a:solidFill>
              </a:rPr>
              <a:t>với</a:t>
            </a:r>
            <a:r>
              <a:rPr lang="en-US" sz="3600" dirty="0">
                <a:solidFill>
                  <a:schemeClr val="tx1"/>
                </a:solidFill>
              </a:rPr>
              <a:t> </a:t>
            </a:r>
            <a:r>
              <a:rPr lang="en-US" sz="3600" dirty="0" err="1">
                <a:solidFill>
                  <a:schemeClr val="tx1"/>
                </a:solidFill>
              </a:rPr>
              <a:t>bạn</a:t>
            </a:r>
            <a:r>
              <a:rPr lang="en-US" sz="3600" dirty="0">
                <a:solidFill>
                  <a:schemeClr val="tx1"/>
                </a:solidFill>
              </a:rPr>
              <a:t> </a:t>
            </a:r>
            <a:r>
              <a:rPr lang="en-US" sz="3600" dirty="0" err="1">
                <a:solidFill>
                  <a:schemeClr val="tx1"/>
                </a:solidFill>
              </a:rPr>
              <a:t>về</a:t>
            </a:r>
            <a:r>
              <a:rPr lang="en-US" sz="3600" dirty="0">
                <a:solidFill>
                  <a:schemeClr val="tx1"/>
                </a:solidFill>
              </a:rPr>
              <a:t> </a:t>
            </a:r>
            <a:r>
              <a:rPr lang="en-US" sz="3600" dirty="0" err="1">
                <a:solidFill>
                  <a:schemeClr val="tx1"/>
                </a:solidFill>
              </a:rPr>
              <a:t>một</a:t>
            </a:r>
            <a:r>
              <a:rPr lang="en-US" sz="3600" dirty="0">
                <a:solidFill>
                  <a:schemeClr val="tx1"/>
                </a:solidFill>
              </a:rPr>
              <a:t> </a:t>
            </a:r>
            <a:r>
              <a:rPr lang="en-US" sz="3600" dirty="0" err="1">
                <a:solidFill>
                  <a:schemeClr val="tx1"/>
                </a:solidFill>
              </a:rPr>
              <a:t>trong</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bức</a:t>
            </a:r>
            <a:r>
              <a:rPr lang="en-US" sz="3600" dirty="0">
                <a:solidFill>
                  <a:schemeClr val="tx1"/>
                </a:solidFill>
              </a:rPr>
              <a:t> </a:t>
            </a:r>
            <a:r>
              <a:rPr lang="en-US" sz="3600" dirty="0" err="1">
                <a:solidFill>
                  <a:schemeClr val="tx1"/>
                </a:solidFill>
              </a:rPr>
              <a:t>tranh</a:t>
            </a:r>
            <a:r>
              <a:rPr lang="en-US" sz="3600" dirty="0">
                <a:solidFill>
                  <a:schemeClr val="tx1"/>
                </a:solidFill>
              </a:rPr>
              <a:t> </a:t>
            </a:r>
            <a:r>
              <a:rPr lang="en-US" sz="3600" dirty="0" err="1">
                <a:solidFill>
                  <a:schemeClr val="tx1"/>
                </a:solidFill>
              </a:rPr>
              <a:t>dưới</a:t>
            </a:r>
            <a:r>
              <a:rPr lang="en-US" sz="3600" dirty="0">
                <a:solidFill>
                  <a:schemeClr val="tx1"/>
                </a:solidFill>
              </a:rPr>
              <a:t> </a:t>
            </a:r>
            <a:r>
              <a:rPr lang="en-US" sz="3600" dirty="0" err="1">
                <a:solidFill>
                  <a:schemeClr val="tx1"/>
                </a:solidFill>
              </a:rPr>
              <a:t>đây</a:t>
            </a:r>
            <a:r>
              <a:rPr lang="en-US" sz="3600" dirty="0">
                <a:solidFill>
                  <a:schemeClr val="tx1"/>
                </a:solidFill>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0024" t="28785" r="39433" b="63449"/>
          <a:stretch/>
        </p:blipFill>
        <p:spPr>
          <a:xfrm>
            <a:off x="505454" y="2639352"/>
            <a:ext cx="3444840" cy="291475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66827" y="1060802"/>
            <a:ext cx="672134" cy="6721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12" y="1106051"/>
            <a:ext cx="626885" cy="626885"/>
          </a:xfrm>
          <a:prstGeom prst="rect">
            <a:avLst/>
          </a:prstGeom>
        </p:spPr>
      </p:pic>
      <p:sp>
        <p:nvSpPr>
          <p:cNvPr id="11" name="Hộp Văn bản 6">
            <a:extLst>
              <a:ext uri="{FF2B5EF4-FFF2-40B4-BE49-F238E27FC236}">
                <a16:creationId xmlns:a16="http://schemas.microsoft.com/office/drawing/2014/main" id="{359AF09B-D025-7B42-44A8-57BD0B272F3C}"/>
              </a:ext>
            </a:extLst>
          </p:cNvPr>
          <p:cNvSpPr txBox="1"/>
          <p:nvPr/>
        </p:nvSpPr>
        <p:spPr>
          <a:xfrm>
            <a:off x="4055177" y="2819454"/>
            <a:ext cx="7883784" cy="2554545"/>
          </a:xfrm>
          <a:prstGeom prst="rect">
            <a:avLst/>
          </a:prstGeom>
          <a:noFill/>
        </p:spPr>
        <p:txBody>
          <a:bodyPr wrap="square" rtlCol="0">
            <a:spAutoFit/>
          </a:bodyPr>
          <a:lstStyle/>
          <a:p>
            <a:pPr algn="just"/>
            <a:r>
              <a:rPr lang="vi-VN" sz="3200" dirty="0">
                <a:solidFill>
                  <a:srgbClr val="000000"/>
                </a:solidFill>
                <a:latin typeface="Calibri (Body)"/>
              </a:rPr>
              <a:t>Bức tranh</a:t>
            </a:r>
            <a:r>
              <a:rPr lang="en-US" sz="3200" dirty="0">
                <a:solidFill>
                  <a:srgbClr val="000000"/>
                </a:solidFill>
                <a:latin typeface="Calibri (Body)"/>
              </a:rPr>
              <a:t> </a:t>
            </a:r>
            <a:r>
              <a:rPr lang="vi-VN" sz="3200" dirty="0">
                <a:solidFill>
                  <a:srgbClr val="000000"/>
                </a:solidFill>
                <a:latin typeface="Calibri (Body)"/>
              </a:rPr>
              <a:t>vẽ ba bạn nhỏ ở trung tâm và các đất nước lớn trên thế giới bao quanh. Bức tranh thể hiện một ý nghĩa đó là sự hòa hợp, đoàn kết của tất cả các đất nước, tất cả các quốc gia trên thế giới.</a:t>
            </a:r>
            <a:endParaRPr lang="en-US" sz="3200" dirty="0">
              <a:latin typeface="Calibri (Body)"/>
            </a:endParaRPr>
          </a:p>
        </p:txBody>
      </p:sp>
    </p:spTree>
    <p:extLst>
      <p:ext uri="{BB962C8B-B14F-4D97-AF65-F5344CB8AC3E}">
        <p14:creationId xmlns:p14="http://schemas.microsoft.com/office/powerpoint/2010/main" val="359952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Rounded Corners 80">
            <a:extLst>
              <a:ext uri="{FF2B5EF4-FFF2-40B4-BE49-F238E27FC236}">
                <a16:creationId xmlns:a16="http://schemas.microsoft.com/office/drawing/2014/main" id="{6904CE70-BD27-89FD-D2A3-D6F0728C6744}"/>
              </a:ext>
            </a:extLst>
          </p:cNvPr>
          <p:cNvSpPr/>
          <p:nvPr/>
        </p:nvSpPr>
        <p:spPr>
          <a:xfrm>
            <a:off x="101065" y="2167874"/>
            <a:ext cx="11889374" cy="3857708"/>
          </a:xfrm>
          <a:custGeom>
            <a:avLst/>
            <a:gdLst>
              <a:gd name="connsiteX0" fmla="*/ 0 w 11889374"/>
              <a:gd name="connsiteY0" fmla="*/ 404866 h 3857708"/>
              <a:gd name="connsiteX1" fmla="*/ 404866 w 11889374"/>
              <a:gd name="connsiteY1" fmla="*/ 0 h 3857708"/>
              <a:gd name="connsiteX2" fmla="*/ 11484508 w 11889374"/>
              <a:gd name="connsiteY2" fmla="*/ 0 h 3857708"/>
              <a:gd name="connsiteX3" fmla="*/ 11889374 w 11889374"/>
              <a:gd name="connsiteY3" fmla="*/ 404866 h 3857708"/>
              <a:gd name="connsiteX4" fmla="*/ 11889374 w 11889374"/>
              <a:gd name="connsiteY4" fmla="*/ 3452842 h 3857708"/>
              <a:gd name="connsiteX5" fmla="*/ 11484508 w 11889374"/>
              <a:gd name="connsiteY5" fmla="*/ 3857708 h 3857708"/>
              <a:gd name="connsiteX6" fmla="*/ 404866 w 11889374"/>
              <a:gd name="connsiteY6" fmla="*/ 3857708 h 3857708"/>
              <a:gd name="connsiteX7" fmla="*/ 0 w 11889374"/>
              <a:gd name="connsiteY7" fmla="*/ 3452842 h 3857708"/>
              <a:gd name="connsiteX8" fmla="*/ 0 w 11889374"/>
              <a:gd name="connsiteY8" fmla="*/ 404866 h 38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857708" fill="none" extrusionOk="0">
                <a:moveTo>
                  <a:pt x="0" y="404866"/>
                </a:moveTo>
                <a:cubicBezTo>
                  <a:pt x="1213" y="214090"/>
                  <a:pt x="190841" y="16072"/>
                  <a:pt x="404866" y="0"/>
                </a:cubicBezTo>
                <a:cubicBezTo>
                  <a:pt x="3458885" y="72427"/>
                  <a:pt x="6203108" y="61419"/>
                  <a:pt x="11484508" y="0"/>
                </a:cubicBezTo>
                <a:cubicBezTo>
                  <a:pt x="11702057" y="-41659"/>
                  <a:pt x="11876054" y="177236"/>
                  <a:pt x="11889374" y="404866"/>
                </a:cubicBezTo>
                <a:cubicBezTo>
                  <a:pt x="11990250" y="1125215"/>
                  <a:pt x="11782061" y="2143927"/>
                  <a:pt x="11889374" y="3452842"/>
                </a:cubicBezTo>
                <a:cubicBezTo>
                  <a:pt x="11890495" y="3670756"/>
                  <a:pt x="11686586" y="3833581"/>
                  <a:pt x="11484508" y="3857708"/>
                </a:cubicBezTo>
                <a:cubicBezTo>
                  <a:pt x="6557533" y="3887535"/>
                  <a:pt x="4047709" y="3778402"/>
                  <a:pt x="404866" y="3857708"/>
                </a:cubicBezTo>
                <a:cubicBezTo>
                  <a:pt x="220048" y="3853324"/>
                  <a:pt x="-41956" y="3684739"/>
                  <a:pt x="0" y="3452842"/>
                </a:cubicBezTo>
                <a:cubicBezTo>
                  <a:pt x="50037" y="2690530"/>
                  <a:pt x="770" y="1712425"/>
                  <a:pt x="0" y="404866"/>
                </a:cubicBezTo>
                <a:close/>
              </a:path>
              <a:path w="11889374" h="3857708" stroke="0" extrusionOk="0">
                <a:moveTo>
                  <a:pt x="0" y="404866"/>
                </a:moveTo>
                <a:cubicBezTo>
                  <a:pt x="11882" y="184504"/>
                  <a:pt x="196325" y="31377"/>
                  <a:pt x="404866" y="0"/>
                </a:cubicBezTo>
                <a:cubicBezTo>
                  <a:pt x="1789683" y="123000"/>
                  <a:pt x="8055661" y="-96860"/>
                  <a:pt x="11484508" y="0"/>
                </a:cubicBezTo>
                <a:cubicBezTo>
                  <a:pt x="11686383" y="-16558"/>
                  <a:pt x="11901942" y="155927"/>
                  <a:pt x="11889374" y="404866"/>
                </a:cubicBezTo>
                <a:cubicBezTo>
                  <a:pt x="11892547" y="1287081"/>
                  <a:pt x="11983641" y="2758024"/>
                  <a:pt x="11889374" y="3452842"/>
                </a:cubicBezTo>
                <a:cubicBezTo>
                  <a:pt x="11868448" y="3684024"/>
                  <a:pt x="11698184" y="3856084"/>
                  <a:pt x="11484508" y="3857708"/>
                </a:cubicBezTo>
                <a:cubicBezTo>
                  <a:pt x="7917062" y="3697001"/>
                  <a:pt x="3106035" y="3897375"/>
                  <a:pt x="404866" y="3857708"/>
                </a:cubicBezTo>
                <a:cubicBezTo>
                  <a:pt x="146958" y="3850779"/>
                  <a:pt x="-16750" y="3668855"/>
                  <a:pt x="0" y="3452842"/>
                </a:cubicBezTo>
                <a:cubicBezTo>
                  <a:pt x="32216" y="3080372"/>
                  <a:pt x="57206" y="796751"/>
                  <a:pt x="0" y="404866"/>
                </a:cubicBezTo>
                <a:close/>
              </a:path>
            </a:pathLst>
          </a:custGeom>
          <a:solidFill>
            <a:schemeClr val="bg1">
              <a:alpha val="83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endParaRPr lang="en-US" sz="2800" b="1" i="1" dirty="0">
              <a:solidFill>
                <a:schemeClr val="tx1"/>
              </a:solidFill>
            </a:endParaRPr>
          </a:p>
        </p:txBody>
      </p:sp>
      <p:sp>
        <p:nvSpPr>
          <p:cNvPr id="2"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en-US" sz="3600" dirty="0">
                <a:solidFill>
                  <a:schemeClr val="tx1"/>
                </a:solidFill>
              </a:rPr>
              <a:t> chia </a:t>
            </a:r>
            <a:r>
              <a:rPr lang="en-US" sz="3600" dirty="0" err="1">
                <a:solidFill>
                  <a:schemeClr val="tx1"/>
                </a:solidFill>
              </a:rPr>
              <a:t>sẻ</a:t>
            </a:r>
            <a:r>
              <a:rPr lang="en-US" sz="3600" dirty="0">
                <a:solidFill>
                  <a:schemeClr val="tx1"/>
                </a:solidFill>
              </a:rPr>
              <a:t> </a:t>
            </a:r>
            <a:r>
              <a:rPr lang="en-US" sz="3600" dirty="0" err="1">
                <a:solidFill>
                  <a:schemeClr val="tx1"/>
                </a:solidFill>
              </a:rPr>
              <a:t>với</a:t>
            </a:r>
            <a:r>
              <a:rPr lang="en-US" sz="3600" dirty="0">
                <a:solidFill>
                  <a:schemeClr val="tx1"/>
                </a:solidFill>
              </a:rPr>
              <a:t> </a:t>
            </a:r>
            <a:r>
              <a:rPr lang="en-US" sz="3600" dirty="0" err="1">
                <a:solidFill>
                  <a:schemeClr val="tx1"/>
                </a:solidFill>
              </a:rPr>
              <a:t>bạn</a:t>
            </a:r>
            <a:r>
              <a:rPr lang="en-US" sz="3600" dirty="0">
                <a:solidFill>
                  <a:schemeClr val="tx1"/>
                </a:solidFill>
              </a:rPr>
              <a:t> </a:t>
            </a:r>
            <a:r>
              <a:rPr lang="en-US" sz="3600" dirty="0" err="1">
                <a:solidFill>
                  <a:schemeClr val="tx1"/>
                </a:solidFill>
              </a:rPr>
              <a:t>về</a:t>
            </a:r>
            <a:r>
              <a:rPr lang="en-US" sz="3600" dirty="0">
                <a:solidFill>
                  <a:schemeClr val="tx1"/>
                </a:solidFill>
              </a:rPr>
              <a:t> </a:t>
            </a:r>
            <a:r>
              <a:rPr lang="en-US" sz="3600" dirty="0" err="1">
                <a:solidFill>
                  <a:schemeClr val="tx1"/>
                </a:solidFill>
              </a:rPr>
              <a:t>một</a:t>
            </a:r>
            <a:r>
              <a:rPr lang="en-US" sz="3600" dirty="0">
                <a:solidFill>
                  <a:schemeClr val="tx1"/>
                </a:solidFill>
              </a:rPr>
              <a:t> </a:t>
            </a:r>
            <a:r>
              <a:rPr lang="en-US" sz="3600" dirty="0" err="1">
                <a:solidFill>
                  <a:schemeClr val="tx1"/>
                </a:solidFill>
              </a:rPr>
              <a:t>trong</a:t>
            </a:r>
            <a:r>
              <a:rPr lang="en-US" sz="3600" dirty="0">
                <a:solidFill>
                  <a:schemeClr val="tx1"/>
                </a:solidFill>
              </a:rPr>
              <a:t> </a:t>
            </a:r>
            <a:r>
              <a:rPr lang="en-US" sz="3600" dirty="0" err="1">
                <a:solidFill>
                  <a:schemeClr val="tx1"/>
                </a:solidFill>
              </a:rPr>
              <a:t>các</a:t>
            </a:r>
            <a:r>
              <a:rPr lang="en-US" sz="3600" dirty="0">
                <a:solidFill>
                  <a:schemeClr val="tx1"/>
                </a:solidFill>
              </a:rPr>
              <a:t> </a:t>
            </a:r>
            <a:r>
              <a:rPr lang="en-US" sz="3600" dirty="0" err="1">
                <a:solidFill>
                  <a:schemeClr val="tx1"/>
                </a:solidFill>
              </a:rPr>
              <a:t>bức</a:t>
            </a:r>
            <a:r>
              <a:rPr lang="en-US" sz="3600" dirty="0">
                <a:solidFill>
                  <a:schemeClr val="tx1"/>
                </a:solidFill>
              </a:rPr>
              <a:t> </a:t>
            </a:r>
            <a:r>
              <a:rPr lang="en-US" sz="3600" dirty="0" err="1">
                <a:solidFill>
                  <a:schemeClr val="tx1"/>
                </a:solidFill>
              </a:rPr>
              <a:t>tranh</a:t>
            </a:r>
            <a:r>
              <a:rPr lang="en-US" sz="3600" dirty="0">
                <a:solidFill>
                  <a:schemeClr val="tx1"/>
                </a:solidFill>
              </a:rPr>
              <a:t> </a:t>
            </a:r>
            <a:r>
              <a:rPr lang="en-US" sz="3600" dirty="0" err="1">
                <a:solidFill>
                  <a:schemeClr val="tx1"/>
                </a:solidFill>
              </a:rPr>
              <a:t>dưới</a:t>
            </a:r>
            <a:r>
              <a:rPr lang="en-US" sz="3600" dirty="0">
                <a:solidFill>
                  <a:schemeClr val="tx1"/>
                </a:solidFill>
              </a:rPr>
              <a:t> </a:t>
            </a:r>
            <a:r>
              <a:rPr lang="en-US" sz="3600" dirty="0" err="1">
                <a:solidFill>
                  <a:schemeClr val="tx1"/>
                </a:solidFill>
              </a:rPr>
              <a:t>đây</a:t>
            </a:r>
            <a:r>
              <a:rPr lang="en-US" sz="3600" dirty="0">
                <a:solidFill>
                  <a:schemeClr val="tx1"/>
                </a:solidFill>
              </a:rPr>
              <a: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5535" t="28521" r="13921" b="63336"/>
          <a:stretch/>
        </p:blipFill>
        <p:spPr>
          <a:xfrm>
            <a:off x="375647" y="2620485"/>
            <a:ext cx="3439494" cy="295248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66827" y="1060802"/>
            <a:ext cx="672134" cy="6721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12" y="1106051"/>
            <a:ext cx="626885" cy="626885"/>
          </a:xfrm>
          <a:prstGeom prst="rect">
            <a:avLst/>
          </a:prstGeom>
        </p:spPr>
      </p:pic>
      <p:sp>
        <p:nvSpPr>
          <p:cNvPr id="10" name="Hộp Văn bản 6">
            <a:extLst>
              <a:ext uri="{FF2B5EF4-FFF2-40B4-BE49-F238E27FC236}">
                <a16:creationId xmlns:a16="http://schemas.microsoft.com/office/drawing/2014/main" id="{359AF09B-D025-7B42-44A8-57BD0B272F3C}"/>
              </a:ext>
            </a:extLst>
          </p:cNvPr>
          <p:cNvSpPr txBox="1"/>
          <p:nvPr/>
        </p:nvSpPr>
        <p:spPr>
          <a:xfrm>
            <a:off x="3960898" y="2620485"/>
            <a:ext cx="7883784" cy="3046988"/>
          </a:xfrm>
          <a:prstGeom prst="rect">
            <a:avLst/>
          </a:prstGeom>
          <a:noFill/>
        </p:spPr>
        <p:txBody>
          <a:bodyPr wrap="square" rtlCol="0">
            <a:spAutoFit/>
          </a:bodyPr>
          <a:lstStyle/>
          <a:p>
            <a:pPr algn="just"/>
            <a:r>
              <a:rPr lang="vi-VN" sz="3200" dirty="0">
                <a:solidFill>
                  <a:srgbClr val="000000"/>
                </a:solidFill>
                <a:latin typeface="Calibri (Body)"/>
              </a:rPr>
              <a:t>Bức tranh số ba vẽ một vầng trăng và một ngôi sao đang tươi cười. Trăng và sao như hai người bạn thân thiết đang nô đùa cùng nhau. Vì vậy, bức tranh thể hiện ý nghĩa đó là chúng ta hãy luôn yêu thương, đùm bọc lẫn nhau trong cuộc sống.</a:t>
            </a:r>
            <a:endParaRPr lang="en-US" sz="3200" dirty="0">
              <a:latin typeface="Calibri (Body)"/>
            </a:endParaRPr>
          </a:p>
        </p:txBody>
      </p:sp>
    </p:spTree>
    <p:extLst>
      <p:ext uri="{BB962C8B-B14F-4D97-AF65-F5344CB8AC3E}">
        <p14:creationId xmlns:p14="http://schemas.microsoft.com/office/powerpoint/2010/main" val="3606501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2367</TotalTime>
  <Words>2551</Words>
  <Application>Microsoft Office PowerPoint</Application>
  <PresentationFormat>Màn hình rộng</PresentationFormat>
  <Paragraphs>284</Paragraphs>
  <Slides>43</Slides>
  <Notes>5</Notes>
  <HiddenSlides>0</HiddenSlides>
  <MMClips>1</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43</vt:i4>
      </vt:variant>
    </vt:vector>
  </HeadingPairs>
  <TitlesOfParts>
    <vt:vector size="55" baseType="lpstr">
      <vt:lpstr>#9Slide05 Phobia</vt:lpstr>
      <vt:lpstr>#9Slide05 SVNClementine</vt:lpstr>
      <vt:lpstr>Arial</vt:lpstr>
      <vt:lpstr>Calibri</vt:lpstr>
      <vt:lpstr>Calibri (Body)</vt:lpstr>
      <vt:lpstr>Calibri Light</vt:lpstr>
      <vt:lpstr>OpenSans</vt:lpstr>
      <vt:lpstr>SVN-Poky's</vt:lpstr>
      <vt:lpstr>UTM Cookies</vt:lpstr>
      <vt:lpstr>UTM Edwardian</vt:lpstr>
      <vt:lpstr>UVN Banh Mi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Blog Windows 10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Duy Kha</cp:lastModifiedBy>
  <cp:revision>102</cp:revision>
  <dcterms:created xsi:type="dcterms:W3CDTF">2022-09-28T14:54:46Z</dcterms:created>
  <dcterms:modified xsi:type="dcterms:W3CDTF">2022-11-07T08:20:39Z</dcterms:modified>
</cp:coreProperties>
</file>